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64634"/>
            <a:ext cx="11099801" cy="1397787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952500" y="2394743"/>
            <a:ext cx="11099800" cy="64952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04205"/>
            <a:ext cx="13004801" cy="789779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18082" y="11557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打开一个工程文件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64634"/>
            <a:ext cx="11099800" cy="1397787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952500" y="2394743"/>
            <a:ext cx="11099800" cy="64952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18082" y="11557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选中被修改的内容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04205"/>
            <a:ext cx="13004801" cy="7897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2500" y="64634"/>
            <a:ext cx="11099800" cy="1397787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500" y="2394743"/>
            <a:ext cx="11099800" cy="64952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18082" y="11557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选中被修改的内容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798549"/>
            <a:ext cx="13004801" cy="7909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64634"/>
            <a:ext cx="11099800" cy="1397787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2394743"/>
            <a:ext cx="11099800" cy="64952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>
            <a:off x="18082" y="11557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点击出现结果视图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04205"/>
            <a:ext cx="13004801" cy="7897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64634"/>
            <a:ext cx="11099800" cy="1397787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952500" y="2394743"/>
            <a:ext cx="11099800" cy="64952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18082" y="11557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选中结果视图内容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04205"/>
            <a:ext cx="13004801" cy="7897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52500" y="64634"/>
            <a:ext cx="11099800" cy="1397787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52500" y="2394743"/>
            <a:ext cx="11099800" cy="64952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3363" y="1155700"/>
            <a:ext cx="5600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双击选中内容打开对应文件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04205"/>
            <a:ext cx="13004801" cy="7897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