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c4bbdf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c4bbdf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4bbdf46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4bbdf46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4bbdf46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4bbdf46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4bbdf46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4bbdf46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4bbdf46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4bbdf46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4bbdf46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c4bbdf46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4bbdf46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4bbdf46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c4bbdf46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c4bbdf46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c4bbdf46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c4bbdf46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c4bbdf46e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c4bbdf46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4bbdf46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c4bbdf46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c4bbdf46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c4bbdf46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4bbdf46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c4bbdf46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4bbdf46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4bbdf46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4bbdf46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4bbdf46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4bbdf46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4bbdf46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4bbdf46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4bbdf46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c4bbdf46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c4bbdf46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4bbdf46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4bbdf46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4bbdf46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c4bbdf46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chive.ics.uci.edu/dataset/602/dry+bean+datase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Killing Bean Classification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The Killer Beans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Ronan &amp; Samuel</a:t>
            </a:r>
            <a:endParaRPr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majority visualized</a:t>
            </a:r>
            <a:endParaRPr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488680"/>
            <a:ext cx="3999900" cy="313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799913"/>
            <a:ext cx="3999900" cy="245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probabilities visualized</a:t>
            </a:r>
            <a:endParaRPr/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464983"/>
            <a:ext cx="3999900" cy="312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6076" l="0" r="2969" t="0"/>
          <a:stretch/>
        </p:blipFill>
        <p:spPr>
          <a:xfrm>
            <a:off x="387900" y="1731900"/>
            <a:ext cx="3999900" cy="251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baseline paper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3688" l="3138" r="0" t="0"/>
          <a:stretch/>
        </p:blipFill>
        <p:spPr>
          <a:xfrm>
            <a:off x="4738437" y="1894250"/>
            <a:ext cx="4101825" cy="27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38" y="1894250"/>
            <a:ext cx="4256501" cy="21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303738" y="1508150"/>
            <a:ext cx="1836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Results: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738413" y="1508150"/>
            <a:ext cx="2570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odels performed best on Bombay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Least </a:t>
            </a:r>
            <a:r>
              <a:rPr lang="en" sz="1600"/>
              <a:t>represented</a:t>
            </a:r>
            <a:r>
              <a:rPr lang="en" sz="1600"/>
              <a:t> in the data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had the most difficulty distinguishing the overrepresented classes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Possible explanation could be that the less represented beans indicated unique, easily distinguishable species of beans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error was confusion of dermason and sira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Top errors mislabeled them as each other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Second most was barbunya mislabeled as cali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account for unbalanced datasets when model 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examining results past “accuracy,” particularly in multiclass classification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Various metrics by which to do so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Strengths and weaknesses of neural networks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 aren’t always the superior option!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been shown to have varied success on tabular data (Borisov et al., 2022)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steps?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methods to improve the models’ performances on the overrepresented classes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more with </a:t>
            </a:r>
            <a:r>
              <a:rPr lang="en"/>
              <a:t>hyperparameters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added computing (and associated environmental) costs of using an ensemble worth the slightly increased accuracy?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a 0.5 - 1% increase? What about for a 5 - 10% increase?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Maybe depends on the purpose of the model?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a larger dataset affect the respective models’ performances?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We’ve seen that performance tends to converge with </a:t>
            </a:r>
            <a:r>
              <a:rPr lang="en" sz="1600"/>
              <a:t>increased data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Benefits of ensemble may decrease with larger dataset?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highlight>
                  <a:schemeClr val="lt1"/>
                </a:highlight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https://archive.ics.uci.edu/dataset/602/dry+bean+dataset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Research Papers: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Borisov, Vadim &amp; Leemann, Tobias &amp; Seßler, Kathrin &amp; Haug, Johannes &amp; Pawelczyk, Martin &amp; Kasneci, Gjergji. (2022). Deep Neural Networks and Tabular Data: A Survey. IEEE Transactions on Neural Networks and Learning Systems. PP. 1-21. 10.1109/TNNLS.2022.3229161.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Naderalvojoud, B., &amp; Hernandez-Boussard, T. (2024). Improving machine learning with ensemble learning on observational healthcare data. AMIA ... Annual Symposium proceedings. AMIA Symposium, 2023, 521–529.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S. Shriya, V. Kumar and P. S. Singh Aydav, "Dry Beans Classification using Ensemble Learning," 2023 3rd International Conference on Smart Data Intelligence (ICSMDI), Trichy, India, 2023, pp. 327-334, doi: 10.1109/ICSMDI57622.2023.00065.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</a:t>
            </a:r>
            <a:r>
              <a:rPr lang="en"/>
              <a:t> an classifier to distinguish between 7 different dry bean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Significance: different bean types have different associated costs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Bean q</a:t>
            </a:r>
            <a:r>
              <a:rPr lang="en"/>
              <a:t>uality control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sorting systems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Disease 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Retrieved from UCI Machine Learning Repository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13,611 images of 7 different types of beans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Tabular dataset resulting from </a:t>
            </a:r>
            <a:r>
              <a:rPr lang="en" sz="1600"/>
              <a:t>image segmentation and feature extraction</a:t>
            </a:r>
            <a:r>
              <a:rPr lang="en" sz="1600"/>
              <a:t>: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dimension features (continuous)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shape forms (continuous)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“Class” feature (categorical)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necessary preprocessing: encoding target variable and scaling features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a stratified train/test split to ensure accurate class representation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87" y="272062"/>
            <a:ext cx="6125975" cy="45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87900" y="458025"/>
            <a:ext cx="7097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87900" y="1489825"/>
            <a:ext cx="4547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predictions from multiple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Ensembling has been shown to improve prediction accuracy in certain scenarios (Naderalvojoud &amp; Hernandez-Boussard,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research on this paper uses ensembling (Shriya et al. 2023)</a:t>
            </a:r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5010700" y="1489825"/>
            <a:ext cx="4027500" cy="2422226"/>
            <a:chOff x="4681700" y="733425"/>
            <a:chExt cx="4027500" cy="2422226"/>
          </a:xfrm>
        </p:grpSpPr>
        <p:sp>
          <p:nvSpPr>
            <p:cNvPr id="99" name="Google Shape;99;p19"/>
            <p:cNvSpPr/>
            <p:nvPr/>
          </p:nvSpPr>
          <p:spPr>
            <a:xfrm>
              <a:off x="4681700" y="733450"/>
              <a:ext cx="4027500" cy="242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0" name="Google Shape;10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81722" y="733425"/>
              <a:ext cx="4027450" cy="24222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4814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a model </a:t>
            </a:r>
            <a:r>
              <a:rPr lang="en"/>
              <a:t>ensemble</a:t>
            </a:r>
            <a:r>
              <a:rPr lang="en"/>
              <a:t> </a:t>
            </a:r>
            <a:r>
              <a:rPr lang="en"/>
              <a:t>consisting</a:t>
            </a:r>
            <a:r>
              <a:rPr lang="en"/>
              <a:t> of two base learners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an accuracy, precision, recall and F1-score of 95.96%, 95.71%, 95.84% and 95.97%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75" y="503863"/>
            <a:ext cx="3380524" cy="413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5"/>
            <a:ext cx="83682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ensemble with 4 base learners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 Forest, XGBoost, SVM, and MLP (Neural Network)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 selection?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Voting method: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1) Simple majority voting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2) Combined instance-specific predicted probabilities from each model and selected class with highest probability</a:t>
            </a:r>
            <a:endParaRPr sz="13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8483" t="0"/>
          <a:stretch/>
        </p:blipFill>
        <p:spPr>
          <a:xfrm>
            <a:off x="1280400" y="3371575"/>
            <a:ext cx="6583199" cy="1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