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2" d="100"/>
          <a:sy n="22" d="100"/>
        </p:scale>
        <p:origin x="154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7"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7260" b="0" strike="noStrike" spc="-1">
                <a:solidFill>
                  <a:srgbClr val="000000"/>
                </a:solidFill>
                <a:latin typeface="Arial"/>
              </a:rPr>
              <a:t>Click to move the slide</a:t>
            </a:r>
          </a:p>
        </p:txBody>
      </p:sp>
      <p:sp>
        <p:nvSpPr>
          <p:cNvPr id="68"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69"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70"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71"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72" name="PlaceHolder 6"/>
          <p:cNvSpPr>
            <a:spLocks noGrp="1"/>
          </p:cNvSpPr>
          <p:nvPr>
            <p:ph type="sldNum"/>
          </p:nvPr>
        </p:nvSpPr>
        <p:spPr>
          <a:xfrm>
            <a:off x="4399200" y="9555480"/>
            <a:ext cx="3372840" cy="502560"/>
          </a:xfrm>
          <a:prstGeom prst="rect">
            <a:avLst/>
          </a:prstGeom>
        </p:spPr>
        <p:txBody>
          <a:bodyPr lIns="0" tIns="0" rIns="0" bIns="0" anchor="b"/>
          <a:lstStyle/>
          <a:p>
            <a:pPr algn="r"/>
            <a:fld id="{BC23F714-C0EF-4B9E-9CA8-CE541D4E91D4}"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noRot="1" noChangeAspect="1"/>
          </p:cNvSpPr>
          <p:nvPr>
            <p:ph type="sldImg"/>
          </p:nvPr>
        </p:nvSpPr>
        <p:spPr>
          <a:xfrm>
            <a:off x="1414463" y="1162050"/>
            <a:ext cx="4181475" cy="3136900"/>
          </a:xfrm>
          <a:prstGeom prst="rect">
            <a:avLst/>
          </a:prstGeom>
        </p:spPr>
      </p:sp>
      <p:sp>
        <p:nvSpPr>
          <p:cNvPr id="94" name="PlaceHolder 2"/>
          <p:cNvSpPr>
            <a:spLocks noGrp="1"/>
          </p:cNvSpPr>
          <p:nvPr>
            <p:ph type="body"/>
          </p:nvPr>
        </p:nvSpPr>
        <p:spPr>
          <a:xfrm>
            <a:off x="700920" y="4473720"/>
            <a:ext cx="5608080" cy="3660120"/>
          </a:xfrm>
          <a:prstGeom prst="rect">
            <a:avLst/>
          </a:prstGeom>
        </p:spPr>
        <p:txBody>
          <a:bodyPr lIns="93240" tIns="46440" rIns="93240" bIns="46440"/>
          <a:lstStyle/>
          <a:p>
            <a:endParaRPr lang="en-US" sz="2000" b="0" strike="noStrike" spc="-1">
              <a:latin typeface="Arial"/>
            </a:endParaRPr>
          </a:p>
        </p:txBody>
      </p:sp>
      <p:sp>
        <p:nvSpPr>
          <p:cNvPr id="95" name="TextShape 3"/>
          <p:cNvSpPr txBox="1"/>
          <p:nvPr/>
        </p:nvSpPr>
        <p:spPr>
          <a:xfrm>
            <a:off x="3970800" y="8830080"/>
            <a:ext cx="3037320" cy="466200"/>
          </a:xfrm>
          <a:prstGeom prst="rect">
            <a:avLst/>
          </a:prstGeom>
          <a:noFill/>
          <a:ln>
            <a:noFill/>
          </a:ln>
        </p:spPr>
        <p:txBody>
          <a:bodyPr lIns="93240" tIns="46440" rIns="93240" bIns="46440" anchor="b"/>
          <a:lstStyle/>
          <a:p>
            <a:pPr algn="r">
              <a:lnSpc>
                <a:spcPct val="100000"/>
              </a:lnSpc>
            </a:pPr>
            <a:fld id="{52F5A493-6B3B-42B3-9042-60CE057CA683}" type="slidenum">
              <a:rPr lang="en-US" sz="1200" b="0" strike="noStrike" spc="-1">
                <a:solidFill>
                  <a:srgbClr val="000000"/>
                </a:solidFill>
                <a:latin typeface="+mn-lt"/>
                <a:ea typeface="+mn-ea"/>
              </a:rPr>
              <a:t>1</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158120" y="685800"/>
            <a:ext cx="30174840" cy="2971440"/>
          </a:xfrm>
          <a:prstGeom prst="rect">
            <a:avLst/>
          </a:prstGeom>
        </p:spPr>
        <p:txBody>
          <a:bodyPr lIns="0" tIns="0" rIns="0" bIns="0" anchor="ctr"/>
          <a:lstStyle/>
          <a:p>
            <a:endParaRPr lang="en-US" sz="7260" b="0" strike="noStrike" spc="-1">
              <a:solidFill>
                <a:srgbClr val="000000"/>
              </a:solidFill>
              <a:latin typeface="Arial"/>
            </a:endParaRPr>
          </a:p>
        </p:txBody>
      </p:sp>
      <p:sp>
        <p:nvSpPr>
          <p:cNvPr id="53" name="PlaceHolder 2"/>
          <p:cNvSpPr>
            <a:spLocks noGrp="1"/>
          </p:cNvSpPr>
          <p:nvPr>
            <p:ph type="body"/>
          </p:nvPr>
        </p:nvSpPr>
        <p:spPr>
          <a:xfrm>
            <a:off x="1158120" y="4093920"/>
            <a:ext cx="30174120" cy="30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4" name="PlaceHolder 3"/>
          <p:cNvSpPr>
            <a:spLocks noGrp="1"/>
          </p:cNvSpPr>
          <p:nvPr>
            <p:ph type="body"/>
          </p:nvPr>
        </p:nvSpPr>
        <p:spPr>
          <a:xfrm>
            <a:off x="1158120" y="4431240"/>
            <a:ext cx="30174120" cy="307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158120" y="685800"/>
            <a:ext cx="30174840" cy="2971440"/>
          </a:xfrm>
          <a:prstGeom prst="rect">
            <a:avLst/>
          </a:prstGeom>
        </p:spPr>
        <p:txBody>
          <a:bodyPr lIns="0" tIns="0" rIns="0" bIns="0" anchor="ctr"/>
          <a:lstStyle/>
          <a:p>
            <a:endParaRPr lang="en-US" sz="7260" b="0" strike="noStrike" spc="-1">
              <a:solidFill>
                <a:srgbClr val="000000"/>
              </a:solidFill>
              <a:latin typeface="Arial"/>
            </a:endParaRPr>
          </a:p>
        </p:txBody>
      </p:sp>
      <p:sp>
        <p:nvSpPr>
          <p:cNvPr id="56" name="PlaceHolder 2"/>
          <p:cNvSpPr>
            <a:spLocks noGrp="1"/>
          </p:cNvSpPr>
          <p:nvPr>
            <p:ph type="body"/>
          </p:nvPr>
        </p:nvSpPr>
        <p:spPr>
          <a:xfrm>
            <a:off x="1158120" y="4093920"/>
            <a:ext cx="14724720" cy="30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16619400" y="4093920"/>
            <a:ext cx="14724720" cy="30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8" name="PlaceHolder 4"/>
          <p:cNvSpPr>
            <a:spLocks noGrp="1"/>
          </p:cNvSpPr>
          <p:nvPr>
            <p:ph type="body"/>
          </p:nvPr>
        </p:nvSpPr>
        <p:spPr>
          <a:xfrm>
            <a:off x="1158120" y="4431240"/>
            <a:ext cx="14724720" cy="30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9" name="PlaceHolder 5"/>
          <p:cNvSpPr>
            <a:spLocks noGrp="1"/>
          </p:cNvSpPr>
          <p:nvPr>
            <p:ph type="body"/>
          </p:nvPr>
        </p:nvSpPr>
        <p:spPr>
          <a:xfrm>
            <a:off x="16619400" y="4431240"/>
            <a:ext cx="14724720" cy="307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158120" y="685800"/>
            <a:ext cx="30174840" cy="2971440"/>
          </a:xfrm>
          <a:prstGeom prst="rect">
            <a:avLst/>
          </a:prstGeom>
        </p:spPr>
        <p:txBody>
          <a:bodyPr lIns="0" tIns="0" rIns="0" bIns="0" anchor="ctr"/>
          <a:lstStyle/>
          <a:p>
            <a:endParaRPr lang="en-US" sz="7260" b="0" strike="noStrike" spc="-1">
              <a:solidFill>
                <a:srgbClr val="000000"/>
              </a:solidFill>
              <a:latin typeface="Arial"/>
            </a:endParaRPr>
          </a:p>
        </p:txBody>
      </p:sp>
      <p:sp>
        <p:nvSpPr>
          <p:cNvPr id="61" name="PlaceHolder 2"/>
          <p:cNvSpPr>
            <a:spLocks noGrp="1"/>
          </p:cNvSpPr>
          <p:nvPr>
            <p:ph type="body"/>
          </p:nvPr>
        </p:nvSpPr>
        <p:spPr>
          <a:xfrm>
            <a:off x="1158120" y="4093920"/>
            <a:ext cx="9715680" cy="30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 name="PlaceHolder 3"/>
          <p:cNvSpPr>
            <a:spLocks noGrp="1"/>
          </p:cNvSpPr>
          <p:nvPr>
            <p:ph type="body"/>
          </p:nvPr>
        </p:nvSpPr>
        <p:spPr>
          <a:xfrm>
            <a:off x="11359800" y="4093920"/>
            <a:ext cx="9715680" cy="30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4"/>
          <p:cNvSpPr>
            <a:spLocks noGrp="1"/>
          </p:cNvSpPr>
          <p:nvPr>
            <p:ph type="body"/>
          </p:nvPr>
        </p:nvSpPr>
        <p:spPr>
          <a:xfrm>
            <a:off x="21561840" y="4093920"/>
            <a:ext cx="9715680" cy="30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4" name="PlaceHolder 5"/>
          <p:cNvSpPr>
            <a:spLocks noGrp="1"/>
          </p:cNvSpPr>
          <p:nvPr>
            <p:ph type="body"/>
          </p:nvPr>
        </p:nvSpPr>
        <p:spPr>
          <a:xfrm>
            <a:off x="1158120" y="4431240"/>
            <a:ext cx="9715680" cy="30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5" name="PlaceHolder 6"/>
          <p:cNvSpPr>
            <a:spLocks noGrp="1"/>
          </p:cNvSpPr>
          <p:nvPr>
            <p:ph type="body"/>
          </p:nvPr>
        </p:nvSpPr>
        <p:spPr>
          <a:xfrm>
            <a:off x="11359800" y="4431240"/>
            <a:ext cx="9715680" cy="30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7"/>
          <p:cNvSpPr>
            <a:spLocks noGrp="1"/>
          </p:cNvSpPr>
          <p:nvPr>
            <p:ph type="body"/>
          </p:nvPr>
        </p:nvSpPr>
        <p:spPr>
          <a:xfrm>
            <a:off x="21561840" y="4431240"/>
            <a:ext cx="9715680" cy="307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 name="PlaceHolder 1"/>
          <p:cNvSpPr>
            <a:spLocks noGrp="1"/>
          </p:cNvSpPr>
          <p:nvPr>
            <p:ph type="title"/>
          </p:nvPr>
        </p:nvSpPr>
        <p:spPr>
          <a:xfrm>
            <a:off x="1158120" y="685800"/>
            <a:ext cx="30174840" cy="2971440"/>
          </a:xfrm>
          <a:prstGeom prst="rect">
            <a:avLst/>
          </a:prstGeom>
        </p:spPr>
        <p:txBody>
          <a:bodyPr lIns="0" tIns="0" rIns="0" bIns="0" anchor="ctr"/>
          <a:lstStyle/>
          <a:p>
            <a:endParaRPr lang="en-US" sz="7260" b="0" strike="noStrike" spc="-1">
              <a:solidFill>
                <a:srgbClr val="000000"/>
              </a:solidFill>
              <a:latin typeface="Arial"/>
            </a:endParaRPr>
          </a:p>
        </p:txBody>
      </p:sp>
      <p:sp>
        <p:nvSpPr>
          <p:cNvPr id="32" name="PlaceHolder 2"/>
          <p:cNvSpPr>
            <a:spLocks noGrp="1"/>
          </p:cNvSpPr>
          <p:nvPr>
            <p:ph type="subTitle"/>
          </p:nvPr>
        </p:nvSpPr>
        <p:spPr>
          <a:xfrm>
            <a:off x="1158120" y="4093920"/>
            <a:ext cx="30174120" cy="645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158120" y="685800"/>
            <a:ext cx="30174840" cy="2971440"/>
          </a:xfrm>
          <a:prstGeom prst="rect">
            <a:avLst/>
          </a:prstGeom>
        </p:spPr>
        <p:txBody>
          <a:bodyPr lIns="0" tIns="0" rIns="0" bIns="0" anchor="ctr"/>
          <a:lstStyle/>
          <a:p>
            <a:endParaRPr lang="en-US" sz="7260" b="0" strike="noStrike" spc="-1">
              <a:solidFill>
                <a:srgbClr val="000000"/>
              </a:solidFill>
              <a:latin typeface="Arial"/>
            </a:endParaRPr>
          </a:p>
        </p:txBody>
      </p:sp>
      <p:sp>
        <p:nvSpPr>
          <p:cNvPr id="34" name="PlaceHolder 2"/>
          <p:cNvSpPr>
            <a:spLocks noGrp="1"/>
          </p:cNvSpPr>
          <p:nvPr>
            <p:ph type="body"/>
          </p:nvPr>
        </p:nvSpPr>
        <p:spPr>
          <a:xfrm>
            <a:off x="1158120" y="4093920"/>
            <a:ext cx="30174120" cy="645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158120" y="685800"/>
            <a:ext cx="30174840" cy="2971440"/>
          </a:xfrm>
          <a:prstGeom prst="rect">
            <a:avLst/>
          </a:prstGeom>
        </p:spPr>
        <p:txBody>
          <a:bodyPr lIns="0" tIns="0" rIns="0" bIns="0" anchor="ctr"/>
          <a:lstStyle/>
          <a:p>
            <a:endParaRPr lang="en-US" sz="7260" b="0" strike="noStrike" spc="-1">
              <a:solidFill>
                <a:srgbClr val="000000"/>
              </a:solidFill>
              <a:latin typeface="Arial"/>
            </a:endParaRPr>
          </a:p>
        </p:txBody>
      </p:sp>
      <p:sp>
        <p:nvSpPr>
          <p:cNvPr id="36" name="PlaceHolder 2"/>
          <p:cNvSpPr>
            <a:spLocks noGrp="1"/>
          </p:cNvSpPr>
          <p:nvPr>
            <p:ph type="body"/>
          </p:nvPr>
        </p:nvSpPr>
        <p:spPr>
          <a:xfrm>
            <a:off x="1158120" y="4093920"/>
            <a:ext cx="14724720" cy="645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3"/>
          <p:cNvSpPr>
            <a:spLocks noGrp="1"/>
          </p:cNvSpPr>
          <p:nvPr>
            <p:ph type="body"/>
          </p:nvPr>
        </p:nvSpPr>
        <p:spPr>
          <a:xfrm>
            <a:off x="16619400" y="4093920"/>
            <a:ext cx="14724720" cy="645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1158120" y="685800"/>
            <a:ext cx="30174840" cy="2971440"/>
          </a:xfrm>
          <a:prstGeom prst="rect">
            <a:avLst/>
          </a:prstGeom>
        </p:spPr>
        <p:txBody>
          <a:bodyPr lIns="0" tIns="0" rIns="0" bIns="0" anchor="ctr"/>
          <a:lstStyle/>
          <a:p>
            <a:endParaRPr lang="en-US" sz="726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9" name="PlaceHolder 1"/>
          <p:cNvSpPr>
            <a:spLocks noGrp="1"/>
          </p:cNvSpPr>
          <p:nvPr>
            <p:ph type="subTitle"/>
          </p:nvPr>
        </p:nvSpPr>
        <p:spPr>
          <a:xfrm>
            <a:off x="1158120" y="685800"/>
            <a:ext cx="30174840" cy="13775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158120" y="685800"/>
            <a:ext cx="30174840" cy="2971440"/>
          </a:xfrm>
          <a:prstGeom prst="rect">
            <a:avLst/>
          </a:prstGeom>
        </p:spPr>
        <p:txBody>
          <a:bodyPr lIns="0" tIns="0" rIns="0" bIns="0" anchor="ctr"/>
          <a:lstStyle/>
          <a:p>
            <a:endParaRPr lang="en-US" sz="7260" b="0" strike="noStrike" spc="-1">
              <a:solidFill>
                <a:srgbClr val="000000"/>
              </a:solidFill>
              <a:latin typeface="Arial"/>
            </a:endParaRPr>
          </a:p>
        </p:txBody>
      </p:sp>
      <p:sp>
        <p:nvSpPr>
          <p:cNvPr id="41" name="PlaceHolder 2"/>
          <p:cNvSpPr>
            <a:spLocks noGrp="1"/>
          </p:cNvSpPr>
          <p:nvPr>
            <p:ph type="body"/>
          </p:nvPr>
        </p:nvSpPr>
        <p:spPr>
          <a:xfrm>
            <a:off x="1158120" y="4093920"/>
            <a:ext cx="14724720" cy="30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 name="PlaceHolder 3"/>
          <p:cNvSpPr>
            <a:spLocks noGrp="1"/>
          </p:cNvSpPr>
          <p:nvPr>
            <p:ph type="body"/>
          </p:nvPr>
        </p:nvSpPr>
        <p:spPr>
          <a:xfrm>
            <a:off x="16619400" y="4093920"/>
            <a:ext cx="14724720" cy="645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 name="PlaceHolder 4"/>
          <p:cNvSpPr>
            <a:spLocks noGrp="1"/>
          </p:cNvSpPr>
          <p:nvPr>
            <p:ph type="body"/>
          </p:nvPr>
        </p:nvSpPr>
        <p:spPr>
          <a:xfrm>
            <a:off x="1158120" y="4431240"/>
            <a:ext cx="14724720" cy="307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158120" y="685800"/>
            <a:ext cx="30174840" cy="2971440"/>
          </a:xfrm>
          <a:prstGeom prst="rect">
            <a:avLst/>
          </a:prstGeom>
        </p:spPr>
        <p:txBody>
          <a:bodyPr lIns="0" tIns="0" rIns="0" bIns="0" anchor="ctr"/>
          <a:lstStyle/>
          <a:p>
            <a:endParaRPr lang="en-US" sz="7260" b="0" strike="noStrike" spc="-1">
              <a:solidFill>
                <a:srgbClr val="000000"/>
              </a:solidFill>
              <a:latin typeface="Arial"/>
            </a:endParaRPr>
          </a:p>
        </p:txBody>
      </p:sp>
      <p:sp>
        <p:nvSpPr>
          <p:cNvPr id="45" name="PlaceHolder 2"/>
          <p:cNvSpPr>
            <a:spLocks noGrp="1"/>
          </p:cNvSpPr>
          <p:nvPr>
            <p:ph type="body"/>
          </p:nvPr>
        </p:nvSpPr>
        <p:spPr>
          <a:xfrm>
            <a:off x="1158120" y="4093920"/>
            <a:ext cx="14724720" cy="645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6" name="PlaceHolder 3"/>
          <p:cNvSpPr>
            <a:spLocks noGrp="1"/>
          </p:cNvSpPr>
          <p:nvPr>
            <p:ph type="body"/>
          </p:nvPr>
        </p:nvSpPr>
        <p:spPr>
          <a:xfrm>
            <a:off x="16619400" y="4093920"/>
            <a:ext cx="14724720" cy="30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7" name="PlaceHolder 4"/>
          <p:cNvSpPr>
            <a:spLocks noGrp="1"/>
          </p:cNvSpPr>
          <p:nvPr>
            <p:ph type="body"/>
          </p:nvPr>
        </p:nvSpPr>
        <p:spPr>
          <a:xfrm>
            <a:off x="16619400" y="4431240"/>
            <a:ext cx="14724720" cy="307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158120" y="685800"/>
            <a:ext cx="30174840" cy="2971440"/>
          </a:xfrm>
          <a:prstGeom prst="rect">
            <a:avLst/>
          </a:prstGeom>
        </p:spPr>
        <p:txBody>
          <a:bodyPr lIns="0" tIns="0" rIns="0" bIns="0" anchor="ctr"/>
          <a:lstStyle/>
          <a:p>
            <a:endParaRPr lang="en-US" sz="7260" b="0" strike="noStrike" spc="-1">
              <a:solidFill>
                <a:srgbClr val="000000"/>
              </a:solidFill>
              <a:latin typeface="Arial"/>
            </a:endParaRPr>
          </a:p>
        </p:txBody>
      </p:sp>
      <p:sp>
        <p:nvSpPr>
          <p:cNvPr id="49" name="PlaceHolder 2"/>
          <p:cNvSpPr>
            <a:spLocks noGrp="1"/>
          </p:cNvSpPr>
          <p:nvPr>
            <p:ph type="body"/>
          </p:nvPr>
        </p:nvSpPr>
        <p:spPr>
          <a:xfrm>
            <a:off x="1158120" y="4093920"/>
            <a:ext cx="14724720" cy="30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0" name="PlaceHolder 3"/>
          <p:cNvSpPr>
            <a:spLocks noGrp="1"/>
          </p:cNvSpPr>
          <p:nvPr>
            <p:ph type="body"/>
          </p:nvPr>
        </p:nvSpPr>
        <p:spPr>
          <a:xfrm>
            <a:off x="16619400" y="4093920"/>
            <a:ext cx="14724720" cy="307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1" name="PlaceHolder 4"/>
          <p:cNvSpPr>
            <a:spLocks noGrp="1"/>
          </p:cNvSpPr>
          <p:nvPr>
            <p:ph type="body"/>
          </p:nvPr>
        </p:nvSpPr>
        <p:spPr>
          <a:xfrm>
            <a:off x="1158120" y="4431240"/>
            <a:ext cx="30174120" cy="307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 name="CustomShape 1"/>
          <p:cNvSpPr/>
          <p:nvPr/>
        </p:nvSpPr>
        <p:spPr>
          <a:xfrm>
            <a:off x="0" y="0"/>
            <a:ext cx="43890840" cy="5028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2" name="CustomShape 2"/>
          <p:cNvSpPr/>
          <p:nvPr/>
        </p:nvSpPr>
        <p:spPr>
          <a:xfrm>
            <a:off x="0" y="3886200"/>
            <a:ext cx="43890840" cy="114264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0" y="3886200"/>
            <a:ext cx="43891200" cy="360"/>
          </a:xfrm>
          <a:prstGeom prst="line">
            <a:avLst/>
          </a:prstGeom>
          <a:ln w="114480"/>
        </p:spPr>
        <p:style>
          <a:lnRef idx="1">
            <a:schemeClr val="accent1"/>
          </a:lnRef>
          <a:fillRef idx="0">
            <a:schemeClr val="accent1"/>
          </a:fillRef>
          <a:effectRef idx="0">
            <a:schemeClr val="accent1"/>
          </a:effectRef>
          <a:fontRef idx="minor"/>
        </p:style>
      </p:sp>
      <p:sp>
        <p:nvSpPr>
          <p:cNvPr id="3" name="CustomShape 4"/>
          <p:cNvSpPr/>
          <p:nvPr/>
        </p:nvSpPr>
        <p:spPr>
          <a:xfrm>
            <a:off x="44302680" y="0"/>
            <a:ext cx="12447000" cy="32918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274320" tIns="45000" rIns="274320" bIns="45000"/>
          <a:lstStyle/>
          <a:p>
            <a:pPr>
              <a:lnSpc>
                <a:spcPct val="100000"/>
              </a:lnSpc>
              <a:spcBef>
                <a:spcPts val="1199"/>
              </a:spcBef>
            </a:pPr>
            <a:r>
              <a:rPr lang="en-US" sz="9600" b="0" strike="noStrike" spc="-1">
                <a:solidFill>
                  <a:srgbClr val="808080"/>
                </a:solidFill>
                <a:latin typeface="Calibri Light"/>
              </a:rPr>
              <a:t>Printing:</a:t>
            </a:r>
            <a:endParaRPr lang="en-US" sz="9600" b="0" strike="noStrike" spc="-1">
              <a:latin typeface="Arial"/>
            </a:endParaRPr>
          </a:p>
          <a:p>
            <a:pPr>
              <a:lnSpc>
                <a:spcPct val="100000"/>
              </a:lnSpc>
              <a:spcBef>
                <a:spcPts val="1199"/>
              </a:spcBef>
            </a:pPr>
            <a:r>
              <a:rPr lang="en-US" sz="6600" b="0" strike="noStrike" spc="-1">
                <a:solidFill>
                  <a:srgbClr val="808080"/>
                </a:solidFill>
                <a:latin typeface="Calibri Light"/>
              </a:rPr>
              <a:t>This poster is 48” wide by 36” high. It’s designed to be printed on a large-format printer.</a:t>
            </a:r>
            <a:endParaRPr lang="en-US" sz="6600" b="0" strike="noStrike" spc="-1">
              <a:latin typeface="Arial"/>
            </a:endParaRPr>
          </a:p>
          <a:p>
            <a:pPr>
              <a:lnSpc>
                <a:spcPct val="100000"/>
              </a:lnSpc>
              <a:spcBef>
                <a:spcPts val="300"/>
              </a:spcBef>
            </a:pPr>
            <a:endParaRPr lang="en-US" sz="6600" b="0" strike="noStrike" spc="-1">
              <a:latin typeface="Arial"/>
            </a:endParaRPr>
          </a:p>
          <a:p>
            <a:pPr>
              <a:lnSpc>
                <a:spcPct val="100000"/>
              </a:lnSpc>
              <a:spcBef>
                <a:spcPts val="1199"/>
              </a:spcBef>
            </a:pPr>
            <a:r>
              <a:rPr lang="en-US" sz="8800" b="0" strike="noStrike" spc="-1">
                <a:solidFill>
                  <a:srgbClr val="808080"/>
                </a:solidFill>
                <a:latin typeface="Calibri Light"/>
              </a:rPr>
              <a:t>Customizing the Content:</a:t>
            </a:r>
            <a:endParaRPr lang="en-US" sz="8800" b="0" strike="noStrike" spc="-1">
              <a:latin typeface="Arial"/>
            </a:endParaRPr>
          </a:p>
          <a:p>
            <a:pPr>
              <a:lnSpc>
                <a:spcPct val="100000"/>
              </a:lnSpc>
              <a:spcBef>
                <a:spcPts val="1199"/>
              </a:spcBef>
            </a:pPr>
            <a:r>
              <a:rPr lang="en-US" sz="6600" b="0" strike="noStrike" spc="-1">
                <a:solidFill>
                  <a:srgbClr val="808080"/>
                </a:solidFill>
                <a:latin typeface="Calibri Light"/>
              </a:rPr>
              <a:t>The placeholders in this poster are formatted for you. Type in the placeholders to add text, or click an icon to add a table, chart, SmartArt graphic, picture or multimedia file.</a:t>
            </a:r>
            <a:endParaRPr lang="en-US" sz="6600" b="0" strike="noStrike" spc="-1">
              <a:latin typeface="Arial"/>
            </a:endParaRPr>
          </a:p>
          <a:p>
            <a:pPr>
              <a:lnSpc>
                <a:spcPct val="100000"/>
              </a:lnSpc>
              <a:spcBef>
                <a:spcPts val="2401"/>
              </a:spcBef>
            </a:pPr>
            <a:r>
              <a:rPr lang="en-US" sz="6600" b="0" strike="noStrike" spc="-1">
                <a:solidFill>
                  <a:srgbClr val="808080"/>
                </a:solidFill>
                <a:latin typeface="Calibri Light"/>
              </a:rPr>
              <a:t>To add or remove bullet points from text, click the Bullets button on the Home tab.</a:t>
            </a:r>
            <a:endParaRPr lang="en-US" sz="6600" b="0" strike="noStrike" spc="-1">
              <a:latin typeface="Arial"/>
            </a:endParaRPr>
          </a:p>
          <a:p>
            <a:pPr>
              <a:lnSpc>
                <a:spcPct val="100000"/>
              </a:lnSpc>
              <a:spcBef>
                <a:spcPts val="2401"/>
              </a:spcBef>
            </a:pPr>
            <a:r>
              <a:rPr lang="en-US" sz="6600" b="0" strike="noStrike" spc="-1">
                <a:solidFill>
                  <a:srgbClr val="808080"/>
                </a:solidFill>
                <a:latin typeface="Calibri Light"/>
              </a:rPr>
              <a:t>If you need more placeholders for titles, content or body text, make a copy of what you need and drag it into place. PowerPoint’s Smart Guides will help you align it with everything else.</a:t>
            </a:r>
            <a:endParaRPr lang="en-US" sz="6600" b="0" strike="noStrike" spc="-1">
              <a:latin typeface="Arial"/>
            </a:endParaRPr>
          </a:p>
          <a:p>
            <a:pPr>
              <a:lnSpc>
                <a:spcPct val="100000"/>
              </a:lnSpc>
              <a:spcBef>
                <a:spcPts val="2401"/>
              </a:spcBef>
            </a:pPr>
            <a:r>
              <a:rPr lang="en-US" sz="6600" b="0" strike="noStrike" spc="-1">
                <a:solidFill>
                  <a:srgbClr val="808080"/>
                </a:solidFill>
                <a:latin typeface="Calibri Light"/>
              </a:rPr>
              <a:t>Want to use your own pictures instead of ours? No problem! Just click a picture, press the Delete key, then click the icon to add your picture.</a:t>
            </a:r>
            <a:endParaRPr lang="en-US" sz="6600" b="0" strike="noStrike" spc="-1">
              <a:latin typeface="Arial"/>
            </a:endParaRPr>
          </a:p>
        </p:txBody>
      </p:sp>
      <p:sp>
        <p:nvSpPr>
          <p:cNvPr id="4" name="PlaceHolder 5"/>
          <p:cNvSpPr>
            <a:spLocks noGrp="1"/>
          </p:cNvSpPr>
          <p:nvPr>
            <p:ph type="title"/>
          </p:nvPr>
        </p:nvSpPr>
        <p:spPr>
          <a:xfrm>
            <a:off x="1158120" y="685800"/>
            <a:ext cx="30174840" cy="2971440"/>
          </a:xfrm>
          <a:prstGeom prst="rect">
            <a:avLst/>
          </a:prstGeom>
        </p:spPr>
        <p:txBody>
          <a:bodyPr anchor="b"/>
          <a:lstStyle/>
          <a:p>
            <a:pPr>
              <a:lnSpc>
                <a:spcPct val="90000"/>
              </a:lnSpc>
            </a:pPr>
            <a:r>
              <a:rPr lang="en-US" sz="11500" b="0" strike="noStrike" spc="-1">
                <a:solidFill>
                  <a:srgbClr val="FFFFFF"/>
                </a:solidFill>
                <a:latin typeface="Arial"/>
              </a:rPr>
              <a:t>Click to edit Master title style</a:t>
            </a:r>
            <a:endParaRPr lang="en-US" sz="11500" b="0" strike="noStrike" spc="-1">
              <a:solidFill>
                <a:srgbClr val="000000"/>
              </a:solidFill>
              <a:latin typeface="Arial"/>
            </a:endParaRPr>
          </a:p>
        </p:txBody>
      </p:sp>
      <p:sp>
        <p:nvSpPr>
          <p:cNvPr id="5" name="PlaceHolder 6"/>
          <p:cNvSpPr>
            <a:spLocks noGrp="1"/>
          </p:cNvSpPr>
          <p:nvPr>
            <p:ph type="body"/>
          </p:nvPr>
        </p:nvSpPr>
        <p:spPr>
          <a:xfrm>
            <a:off x="1158120" y="4093920"/>
            <a:ext cx="30174120" cy="645840"/>
          </a:xfrm>
          <a:prstGeom prst="rect">
            <a:avLst/>
          </a:prstGeom>
        </p:spPr>
        <p:txBody>
          <a:bodyPr anchor="ctr"/>
          <a:lstStyle/>
          <a:p>
            <a:pPr>
              <a:lnSpc>
                <a:spcPct val="100000"/>
              </a:lnSpc>
            </a:pPr>
            <a:r>
              <a:rPr lang="en-US" sz="3600" b="0" strike="noStrike" spc="-1">
                <a:solidFill>
                  <a:srgbClr val="BFBFBF"/>
                </a:solidFill>
                <a:latin typeface="Arial"/>
              </a:rPr>
              <a:t>Click to edit Master text styles</a:t>
            </a:r>
            <a:endParaRPr lang="en-US" sz="3600" b="0" strike="noStrike" spc="-1">
              <a:solidFill>
                <a:srgbClr val="000000"/>
              </a:solidFill>
              <a:latin typeface="Arial"/>
            </a:endParaRPr>
          </a:p>
        </p:txBody>
      </p:sp>
      <p:sp>
        <p:nvSpPr>
          <p:cNvPr id="6" name="PlaceHolder 7"/>
          <p:cNvSpPr>
            <a:spLocks noGrp="1"/>
          </p:cNvSpPr>
          <p:nvPr>
            <p:ph type="body"/>
          </p:nvPr>
        </p:nvSpPr>
        <p:spPr>
          <a:xfrm>
            <a:off x="1143000" y="5669280"/>
            <a:ext cx="12801240" cy="1279800"/>
          </a:xfrm>
          <a:prstGeom prst="rect">
            <a:avLst/>
          </a:prstGeom>
        </p:spPr>
        <p:txBody>
          <a:bodyPr lIns="365760" anchor="ctr"/>
          <a:lstStyle/>
          <a:p>
            <a:pPr algn="ctr">
              <a:lnSpc>
                <a:spcPct val="100000"/>
              </a:lnSpc>
            </a:pPr>
            <a:r>
              <a:rPr lang="en-US" sz="5400" b="0" strike="noStrike" spc="-1">
                <a:solidFill>
                  <a:srgbClr val="FFFFFF"/>
                </a:solidFill>
                <a:latin typeface="Arial"/>
              </a:rPr>
              <a:t>Heading</a:t>
            </a:r>
            <a:endParaRPr lang="en-US" sz="5400" b="0" strike="noStrike" spc="-1">
              <a:solidFill>
                <a:srgbClr val="000000"/>
              </a:solidFill>
              <a:latin typeface="Arial"/>
            </a:endParaRPr>
          </a:p>
        </p:txBody>
      </p:sp>
      <p:sp>
        <p:nvSpPr>
          <p:cNvPr id="7" name="PlaceHolder 8"/>
          <p:cNvSpPr>
            <a:spLocks noGrp="1"/>
          </p:cNvSpPr>
          <p:nvPr>
            <p:ph type="body"/>
          </p:nvPr>
        </p:nvSpPr>
        <p:spPr>
          <a:xfrm>
            <a:off x="1143000" y="7113960"/>
            <a:ext cx="12801240" cy="2732040"/>
          </a:xfrm>
          <a:prstGeom prst="rect">
            <a:avLst/>
          </a:prstGeom>
        </p:spPr>
        <p:txBody>
          <a:bodyPr lIns="365760" rIns="365760" anchor="ctr"/>
          <a:lstStyle/>
          <a:p>
            <a:pPr>
              <a:lnSpc>
                <a:spcPct val="100000"/>
              </a:lnSpc>
              <a:spcBef>
                <a:spcPts val="1199"/>
              </a:spcBef>
            </a:pPr>
            <a:r>
              <a:rPr lang="en-US" sz="4400" b="0" strike="noStrike" spc="-1">
                <a:solidFill>
                  <a:srgbClr val="000000"/>
                </a:solidFill>
                <a:latin typeface="Arial"/>
              </a:rPr>
              <a:t>Type your question or a statement of the problem here</a:t>
            </a:r>
          </a:p>
        </p:txBody>
      </p:sp>
      <p:sp>
        <p:nvSpPr>
          <p:cNvPr id="8" name="PlaceHolder 9"/>
          <p:cNvSpPr>
            <a:spLocks noGrp="1"/>
          </p:cNvSpPr>
          <p:nvPr>
            <p:ph type="body"/>
          </p:nvPr>
        </p:nvSpPr>
        <p:spPr>
          <a:xfrm>
            <a:off x="1143000" y="10497240"/>
            <a:ext cx="12801240" cy="1279800"/>
          </a:xfrm>
          <a:prstGeom prst="rect">
            <a:avLst/>
          </a:prstGeom>
        </p:spPr>
        <p:txBody>
          <a:bodyPr lIns="365760" anchor="ctr"/>
          <a:lstStyle/>
          <a:p>
            <a:pPr algn="ctr">
              <a:lnSpc>
                <a:spcPct val="100000"/>
              </a:lnSpc>
            </a:pPr>
            <a:r>
              <a:rPr lang="en-US" sz="5400" b="0" strike="noStrike" spc="-1">
                <a:solidFill>
                  <a:srgbClr val="FFFFFF"/>
                </a:solidFill>
                <a:latin typeface="Arial"/>
              </a:rPr>
              <a:t>Heading</a:t>
            </a:r>
            <a:endParaRPr lang="en-US" sz="5400" b="0" strike="noStrike" spc="-1">
              <a:solidFill>
                <a:srgbClr val="000000"/>
              </a:solidFill>
              <a:latin typeface="Arial"/>
            </a:endParaRPr>
          </a:p>
        </p:txBody>
      </p:sp>
      <p:sp>
        <p:nvSpPr>
          <p:cNvPr id="9" name="PlaceHolder 10"/>
          <p:cNvSpPr>
            <a:spLocks noGrp="1"/>
          </p:cNvSpPr>
          <p:nvPr>
            <p:ph type="body"/>
          </p:nvPr>
        </p:nvSpPr>
        <p:spPr>
          <a:xfrm>
            <a:off x="1143000" y="11868840"/>
            <a:ext cx="12801240" cy="2807280"/>
          </a:xfrm>
          <a:prstGeom prst="rect">
            <a:avLst/>
          </a:prstGeom>
        </p:spPr>
        <p:txBody>
          <a:bodyPr tIns="182880"/>
          <a:lstStyle/>
          <a:p>
            <a:pPr marL="457200" indent="-456840">
              <a:lnSpc>
                <a:spcPct val="100000"/>
              </a:lnSpc>
              <a:spcBef>
                <a:spcPts val="1199"/>
              </a:spcBef>
              <a:buClr>
                <a:srgbClr val="A6A6A6"/>
              </a:buClr>
              <a:buFont typeface="Arial"/>
              <a:buChar char="•"/>
            </a:pPr>
            <a:r>
              <a:rPr lang="en-US" sz="3200" b="0" strike="noStrike" spc="-1">
                <a:solidFill>
                  <a:srgbClr val="000000"/>
                </a:solidFill>
                <a:latin typeface="Arial"/>
              </a:rPr>
              <a:t>Use this placeholder to add text or other content</a:t>
            </a:r>
          </a:p>
          <a:p>
            <a:pPr marL="1097280" lvl="1" indent="-456840">
              <a:lnSpc>
                <a:spcPct val="100000"/>
              </a:lnSpc>
              <a:spcBef>
                <a:spcPts val="1199"/>
              </a:spcBef>
              <a:buClr>
                <a:srgbClr val="A6A6A6"/>
              </a:buClr>
              <a:buFont typeface="Arial"/>
              <a:buChar char="•"/>
            </a:pPr>
            <a:r>
              <a:rPr lang="en-US" sz="2800" b="0" strike="noStrike" spc="-1">
                <a:solidFill>
                  <a:srgbClr val="000000"/>
                </a:solidFill>
                <a:latin typeface="Arial"/>
              </a:rPr>
              <a:t>Second level</a:t>
            </a:r>
          </a:p>
          <a:p>
            <a:pPr marL="1097280" lvl="2" indent="-456840">
              <a:lnSpc>
                <a:spcPct val="100000"/>
              </a:lnSpc>
              <a:spcBef>
                <a:spcPts val="1199"/>
              </a:spcBef>
              <a:buClr>
                <a:srgbClr val="A6A6A6"/>
              </a:buClr>
              <a:buFont typeface="Arial"/>
              <a:buChar char="•"/>
            </a:pPr>
            <a:r>
              <a:rPr lang="en-US" sz="2800" b="0" strike="noStrike" spc="-1">
                <a:solidFill>
                  <a:srgbClr val="000000"/>
                </a:solidFill>
                <a:latin typeface="Arial"/>
              </a:rPr>
              <a:t>Third level</a:t>
            </a:r>
          </a:p>
          <a:p>
            <a:pPr marL="1097280" lvl="3" indent="-456840">
              <a:lnSpc>
                <a:spcPct val="100000"/>
              </a:lnSpc>
              <a:spcBef>
                <a:spcPts val="1199"/>
              </a:spcBef>
              <a:buClr>
                <a:srgbClr val="A6A6A6"/>
              </a:buClr>
              <a:buFont typeface="Arial"/>
              <a:buChar char="•"/>
            </a:pPr>
            <a:r>
              <a:rPr lang="en-US" sz="2800" b="0" strike="noStrike" spc="-1">
                <a:solidFill>
                  <a:srgbClr val="000000"/>
                </a:solidFill>
                <a:latin typeface="Arial"/>
              </a:rPr>
              <a:t>Fourth level</a:t>
            </a:r>
          </a:p>
        </p:txBody>
      </p:sp>
      <p:sp>
        <p:nvSpPr>
          <p:cNvPr id="10" name="PlaceHolder 11"/>
          <p:cNvSpPr>
            <a:spLocks noGrp="1"/>
          </p:cNvSpPr>
          <p:nvPr>
            <p:ph type="body"/>
          </p:nvPr>
        </p:nvSpPr>
        <p:spPr>
          <a:xfrm>
            <a:off x="1143000" y="14950440"/>
            <a:ext cx="12801240" cy="1218960"/>
          </a:xfrm>
          <a:prstGeom prst="rect">
            <a:avLst/>
          </a:prstGeom>
        </p:spPr>
        <p:txBody>
          <a:bodyPr lIns="365760" anchor="ctr"/>
          <a:lstStyle/>
          <a:p>
            <a:pPr algn="ctr">
              <a:lnSpc>
                <a:spcPct val="100000"/>
              </a:lnSpc>
            </a:pPr>
            <a:r>
              <a:rPr lang="en-US" sz="5400" b="0" strike="noStrike" spc="-1">
                <a:solidFill>
                  <a:srgbClr val="FFFFFF"/>
                </a:solidFill>
                <a:latin typeface="Arial"/>
              </a:rPr>
              <a:t>Heading</a:t>
            </a:r>
            <a:endParaRPr lang="en-US" sz="5400" b="0" strike="noStrike" spc="-1">
              <a:solidFill>
                <a:srgbClr val="000000"/>
              </a:solidFill>
              <a:latin typeface="Arial"/>
            </a:endParaRPr>
          </a:p>
        </p:txBody>
      </p:sp>
      <p:sp>
        <p:nvSpPr>
          <p:cNvPr id="11" name="PlaceHolder 12"/>
          <p:cNvSpPr>
            <a:spLocks noGrp="1"/>
          </p:cNvSpPr>
          <p:nvPr>
            <p:ph type="body"/>
          </p:nvPr>
        </p:nvSpPr>
        <p:spPr>
          <a:xfrm>
            <a:off x="1143000" y="16440840"/>
            <a:ext cx="12801240" cy="6027120"/>
          </a:xfrm>
          <a:prstGeom prst="rect">
            <a:avLst/>
          </a:prstGeom>
        </p:spPr>
        <p:txBody>
          <a:bodyPr tIns="182880"/>
          <a:lstStyle/>
          <a:p>
            <a:pPr marL="457200" indent="-456840">
              <a:lnSpc>
                <a:spcPct val="100000"/>
              </a:lnSpc>
              <a:spcBef>
                <a:spcPts val="1199"/>
              </a:spcBef>
              <a:buClr>
                <a:srgbClr val="A6A6A6"/>
              </a:buClr>
              <a:buFont typeface="Arial"/>
              <a:buChar char="•"/>
            </a:pPr>
            <a:r>
              <a:rPr lang="en-US" sz="3200" b="0" strike="noStrike" spc="-1">
                <a:solidFill>
                  <a:srgbClr val="000000"/>
                </a:solidFill>
                <a:latin typeface="Arial"/>
              </a:rPr>
              <a:t>Use this placeholder to add text or other content</a:t>
            </a:r>
          </a:p>
          <a:p>
            <a:pPr marL="1097280" lvl="1" indent="-456840">
              <a:lnSpc>
                <a:spcPct val="100000"/>
              </a:lnSpc>
              <a:spcBef>
                <a:spcPts val="1199"/>
              </a:spcBef>
              <a:buClr>
                <a:srgbClr val="A6A6A6"/>
              </a:buClr>
              <a:buFont typeface="Arial"/>
              <a:buChar char="•"/>
            </a:pPr>
            <a:r>
              <a:rPr lang="en-US" sz="2800" b="0" strike="noStrike" spc="-1">
                <a:solidFill>
                  <a:srgbClr val="000000"/>
                </a:solidFill>
                <a:latin typeface="Arial"/>
              </a:rPr>
              <a:t>Second level</a:t>
            </a:r>
          </a:p>
          <a:p>
            <a:pPr marL="1097280" lvl="2" indent="-456840">
              <a:lnSpc>
                <a:spcPct val="100000"/>
              </a:lnSpc>
              <a:spcBef>
                <a:spcPts val="1199"/>
              </a:spcBef>
              <a:buClr>
                <a:srgbClr val="A6A6A6"/>
              </a:buClr>
              <a:buFont typeface="Arial"/>
              <a:buChar char="•"/>
            </a:pPr>
            <a:r>
              <a:rPr lang="en-US" sz="2800" b="0" strike="noStrike" spc="-1">
                <a:solidFill>
                  <a:srgbClr val="000000"/>
                </a:solidFill>
                <a:latin typeface="Arial"/>
              </a:rPr>
              <a:t>Third level</a:t>
            </a:r>
          </a:p>
          <a:p>
            <a:pPr marL="1097280" lvl="3" indent="-456840">
              <a:lnSpc>
                <a:spcPct val="100000"/>
              </a:lnSpc>
              <a:spcBef>
                <a:spcPts val="1199"/>
              </a:spcBef>
              <a:buClr>
                <a:srgbClr val="A6A6A6"/>
              </a:buClr>
              <a:buFont typeface="Arial"/>
              <a:buChar char="•"/>
            </a:pPr>
            <a:r>
              <a:rPr lang="en-US" sz="2800" b="0" strike="noStrike" spc="-1">
                <a:solidFill>
                  <a:srgbClr val="000000"/>
                </a:solidFill>
                <a:latin typeface="Arial"/>
              </a:rPr>
              <a:t>Fourth level</a:t>
            </a:r>
          </a:p>
          <a:p>
            <a:pPr marL="1097280" lvl="4" indent="-456840">
              <a:lnSpc>
                <a:spcPct val="100000"/>
              </a:lnSpc>
              <a:spcBef>
                <a:spcPts val="1199"/>
              </a:spcBef>
              <a:buClr>
                <a:srgbClr val="A6A6A6"/>
              </a:buClr>
              <a:buFont typeface="Arial"/>
              <a:buChar char="•"/>
            </a:pPr>
            <a:r>
              <a:rPr lang="en-US" sz="2800" b="0" strike="noStrike" spc="-1">
                <a:solidFill>
                  <a:srgbClr val="000000"/>
                </a:solidFill>
                <a:latin typeface="Arial"/>
              </a:rPr>
              <a:t>Fifth level</a:t>
            </a:r>
          </a:p>
          <a:p>
            <a:pPr marL="1097280" lvl="5" indent="-456840">
              <a:lnSpc>
                <a:spcPct val="100000"/>
              </a:lnSpc>
              <a:spcBef>
                <a:spcPts val="1199"/>
              </a:spcBef>
              <a:buClr>
                <a:srgbClr val="A6A6A6"/>
              </a:buClr>
              <a:buFont typeface="Arial"/>
              <a:buChar char="•"/>
            </a:pPr>
            <a:r>
              <a:rPr lang="en-US" sz="2800" b="0" strike="noStrike" spc="-1">
                <a:solidFill>
                  <a:srgbClr val="000000"/>
                </a:solidFill>
                <a:latin typeface="Arial"/>
              </a:rPr>
              <a:t>Six</a:t>
            </a:r>
          </a:p>
          <a:p>
            <a:pPr marL="1097280" lvl="6" indent="-456840">
              <a:lnSpc>
                <a:spcPct val="100000"/>
              </a:lnSpc>
              <a:spcBef>
                <a:spcPts val="1199"/>
              </a:spcBef>
              <a:buClr>
                <a:srgbClr val="A6A6A6"/>
              </a:buClr>
              <a:buFont typeface="Arial"/>
              <a:buChar char="•"/>
            </a:pPr>
            <a:r>
              <a:rPr lang="en-US" sz="2800" b="0" strike="noStrike" spc="-1">
                <a:solidFill>
                  <a:srgbClr val="000000"/>
                </a:solidFill>
                <a:latin typeface="Arial"/>
              </a:rPr>
              <a:t>Seven</a:t>
            </a:r>
          </a:p>
          <a:p>
            <a:pPr marL="1097280" lvl="7" indent="-456840">
              <a:lnSpc>
                <a:spcPct val="100000"/>
              </a:lnSpc>
              <a:spcBef>
                <a:spcPts val="1199"/>
              </a:spcBef>
              <a:buClr>
                <a:srgbClr val="A6A6A6"/>
              </a:buClr>
              <a:buFont typeface="Arial"/>
              <a:buChar char="•"/>
            </a:pPr>
            <a:r>
              <a:rPr lang="en-US" sz="2800" b="0" strike="noStrike" spc="-1">
                <a:solidFill>
                  <a:srgbClr val="000000"/>
                </a:solidFill>
                <a:latin typeface="Arial"/>
              </a:rPr>
              <a:t>Eight</a:t>
            </a:r>
          </a:p>
          <a:p>
            <a:pPr marL="1097280" lvl="8" indent="-456840">
              <a:lnSpc>
                <a:spcPct val="100000"/>
              </a:lnSpc>
              <a:spcBef>
                <a:spcPts val="1199"/>
              </a:spcBef>
              <a:buClr>
                <a:srgbClr val="A6A6A6"/>
              </a:buClr>
              <a:buFont typeface="Arial"/>
              <a:buChar char="•"/>
            </a:pPr>
            <a:r>
              <a:rPr lang="en-US" sz="2800" b="0" strike="noStrike" spc="-1">
                <a:solidFill>
                  <a:srgbClr val="000000"/>
                </a:solidFill>
                <a:latin typeface="Arial"/>
              </a:rPr>
              <a:t>Nine</a:t>
            </a:r>
          </a:p>
        </p:txBody>
      </p:sp>
      <p:sp>
        <p:nvSpPr>
          <p:cNvPr id="12" name="PlaceHolder 13"/>
          <p:cNvSpPr>
            <a:spLocks noGrp="1"/>
          </p:cNvSpPr>
          <p:nvPr>
            <p:ph type="body"/>
          </p:nvPr>
        </p:nvSpPr>
        <p:spPr>
          <a:xfrm>
            <a:off x="1143000" y="22887360"/>
            <a:ext cx="12801240" cy="1218960"/>
          </a:xfrm>
          <a:prstGeom prst="rect">
            <a:avLst/>
          </a:prstGeom>
        </p:spPr>
        <p:txBody>
          <a:bodyPr lIns="365760" anchor="ctr"/>
          <a:lstStyle/>
          <a:p>
            <a:pPr algn="ctr">
              <a:lnSpc>
                <a:spcPct val="100000"/>
              </a:lnSpc>
            </a:pPr>
            <a:r>
              <a:rPr lang="en-US" sz="5400" b="0" strike="noStrike" spc="-1">
                <a:solidFill>
                  <a:srgbClr val="FFFFFF"/>
                </a:solidFill>
                <a:latin typeface="Arial"/>
              </a:rPr>
              <a:t>Heading</a:t>
            </a:r>
            <a:endParaRPr lang="en-US" sz="5400" b="0" strike="noStrike" spc="-1">
              <a:solidFill>
                <a:srgbClr val="000000"/>
              </a:solidFill>
              <a:latin typeface="Arial"/>
            </a:endParaRPr>
          </a:p>
        </p:txBody>
      </p:sp>
      <p:sp>
        <p:nvSpPr>
          <p:cNvPr id="13" name="PlaceHolder 14"/>
          <p:cNvSpPr>
            <a:spLocks noGrp="1"/>
          </p:cNvSpPr>
          <p:nvPr>
            <p:ph type="body"/>
          </p:nvPr>
        </p:nvSpPr>
        <p:spPr>
          <a:xfrm>
            <a:off x="1143000" y="24332040"/>
            <a:ext cx="12801240" cy="7296480"/>
          </a:xfrm>
          <a:prstGeom prst="rect">
            <a:avLst/>
          </a:prstGeom>
        </p:spPr>
        <p:txBody>
          <a:bodyPr tIns="182880"/>
          <a:lstStyle/>
          <a:p>
            <a:pPr marL="457200" indent="-456840">
              <a:lnSpc>
                <a:spcPct val="100000"/>
              </a:lnSpc>
              <a:spcBef>
                <a:spcPts val="1199"/>
              </a:spcBef>
              <a:buClr>
                <a:srgbClr val="A6A6A6"/>
              </a:buClr>
              <a:buFont typeface="Arial"/>
              <a:buChar char="•"/>
            </a:pPr>
            <a:r>
              <a:rPr lang="en-US" sz="3200" b="0" strike="noStrike" spc="-1">
                <a:solidFill>
                  <a:srgbClr val="000000"/>
                </a:solidFill>
                <a:latin typeface="Arial"/>
              </a:rPr>
              <a:t>Use this placeholder to add text or other content</a:t>
            </a:r>
          </a:p>
          <a:p>
            <a:pPr marL="1097280" lvl="1" indent="-456840">
              <a:lnSpc>
                <a:spcPct val="100000"/>
              </a:lnSpc>
              <a:spcBef>
                <a:spcPts val="1199"/>
              </a:spcBef>
              <a:buClr>
                <a:srgbClr val="A6A6A6"/>
              </a:buClr>
              <a:buFont typeface="Arial"/>
              <a:buChar char="•"/>
            </a:pPr>
            <a:r>
              <a:rPr lang="en-US" sz="2800" b="0" strike="noStrike" spc="-1">
                <a:solidFill>
                  <a:srgbClr val="000000"/>
                </a:solidFill>
                <a:latin typeface="Arial"/>
              </a:rPr>
              <a:t>Second level</a:t>
            </a:r>
          </a:p>
          <a:p>
            <a:pPr marL="1097280" lvl="2" indent="-456840">
              <a:lnSpc>
                <a:spcPct val="100000"/>
              </a:lnSpc>
              <a:spcBef>
                <a:spcPts val="1199"/>
              </a:spcBef>
              <a:buClr>
                <a:srgbClr val="A6A6A6"/>
              </a:buClr>
              <a:buFont typeface="Arial"/>
              <a:buChar char="•"/>
            </a:pPr>
            <a:r>
              <a:rPr lang="en-US" sz="2800" b="0" strike="noStrike" spc="-1">
                <a:solidFill>
                  <a:srgbClr val="000000"/>
                </a:solidFill>
                <a:latin typeface="Arial"/>
              </a:rPr>
              <a:t>Third level</a:t>
            </a:r>
          </a:p>
          <a:p>
            <a:pPr marL="1097280" lvl="3" indent="-456840">
              <a:lnSpc>
                <a:spcPct val="100000"/>
              </a:lnSpc>
              <a:spcBef>
                <a:spcPts val="1199"/>
              </a:spcBef>
              <a:buClr>
                <a:srgbClr val="A6A6A6"/>
              </a:buClr>
              <a:buFont typeface="Arial"/>
              <a:buChar char="•"/>
            </a:pPr>
            <a:r>
              <a:rPr lang="en-US" sz="2800" b="0" strike="noStrike" spc="-1">
                <a:solidFill>
                  <a:srgbClr val="000000"/>
                </a:solidFill>
                <a:latin typeface="Arial"/>
              </a:rPr>
              <a:t>Fourth level</a:t>
            </a:r>
          </a:p>
          <a:p>
            <a:pPr marL="1097280" lvl="4" indent="-456840">
              <a:lnSpc>
                <a:spcPct val="100000"/>
              </a:lnSpc>
              <a:spcBef>
                <a:spcPts val="1199"/>
              </a:spcBef>
              <a:buClr>
                <a:srgbClr val="A6A6A6"/>
              </a:buClr>
              <a:buFont typeface="Arial"/>
              <a:buChar char="•"/>
            </a:pPr>
            <a:r>
              <a:rPr lang="en-US" sz="2800" b="0" strike="noStrike" spc="-1">
                <a:solidFill>
                  <a:srgbClr val="000000"/>
                </a:solidFill>
                <a:latin typeface="Arial"/>
              </a:rPr>
              <a:t>Fifth level</a:t>
            </a:r>
          </a:p>
          <a:p>
            <a:pPr marL="1097280" lvl="5" indent="-456840">
              <a:lnSpc>
                <a:spcPct val="100000"/>
              </a:lnSpc>
              <a:spcBef>
                <a:spcPts val="1199"/>
              </a:spcBef>
              <a:buClr>
                <a:srgbClr val="A6A6A6"/>
              </a:buClr>
              <a:buFont typeface="Arial"/>
              <a:buChar char="•"/>
            </a:pPr>
            <a:r>
              <a:rPr lang="en-US" sz="2800" b="0" strike="noStrike" spc="-1">
                <a:solidFill>
                  <a:srgbClr val="000000"/>
                </a:solidFill>
                <a:latin typeface="Arial"/>
              </a:rPr>
              <a:t>Six</a:t>
            </a:r>
          </a:p>
          <a:p>
            <a:pPr marL="1097280" lvl="6" indent="-456840">
              <a:lnSpc>
                <a:spcPct val="100000"/>
              </a:lnSpc>
              <a:spcBef>
                <a:spcPts val="1199"/>
              </a:spcBef>
              <a:buClr>
                <a:srgbClr val="A6A6A6"/>
              </a:buClr>
              <a:buFont typeface="Arial"/>
              <a:buChar char="•"/>
            </a:pPr>
            <a:r>
              <a:rPr lang="en-US" sz="2800" b="0" strike="noStrike" spc="-1">
                <a:solidFill>
                  <a:srgbClr val="000000"/>
                </a:solidFill>
                <a:latin typeface="Arial"/>
              </a:rPr>
              <a:t>Seven</a:t>
            </a:r>
          </a:p>
          <a:p>
            <a:pPr marL="1097280" lvl="7" indent="-456840">
              <a:lnSpc>
                <a:spcPct val="100000"/>
              </a:lnSpc>
              <a:spcBef>
                <a:spcPts val="1199"/>
              </a:spcBef>
              <a:buClr>
                <a:srgbClr val="A6A6A6"/>
              </a:buClr>
              <a:buFont typeface="Arial"/>
              <a:buChar char="•"/>
            </a:pPr>
            <a:r>
              <a:rPr lang="en-US" sz="2800" b="0" strike="noStrike" spc="-1">
                <a:solidFill>
                  <a:srgbClr val="000000"/>
                </a:solidFill>
                <a:latin typeface="Arial"/>
              </a:rPr>
              <a:t>Eight</a:t>
            </a:r>
          </a:p>
          <a:p>
            <a:pPr marL="1097280" lvl="8" indent="-456840">
              <a:lnSpc>
                <a:spcPct val="100000"/>
              </a:lnSpc>
              <a:spcBef>
                <a:spcPts val="1199"/>
              </a:spcBef>
              <a:buClr>
                <a:srgbClr val="A6A6A6"/>
              </a:buClr>
              <a:buFont typeface="Arial"/>
              <a:buChar char="•"/>
            </a:pPr>
            <a:r>
              <a:rPr lang="en-US" sz="2800" b="0" strike="noStrike" spc="-1">
                <a:solidFill>
                  <a:srgbClr val="000000"/>
                </a:solidFill>
                <a:latin typeface="Arial"/>
              </a:rPr>
              <a:t>Nine</a:t>
            </a:r>
          </a:p>
        </p:txBody>
      </p:sp>
      <p:sp>
        <p:nvSpPr>
          <p:cNvPr id="14" name="PlaceHolder 15"/>
          <p:cNvSpPr>
            <a:spLocks noGrp="1"/>
          </p:cNvSpPr>
          <p:nvPr>
            <p:ph type="body"/>
          </p:nvPr>
        </p:nvSpPr>
        <p:spPr>
          <a:xfrm>
            <a:off x="15544800" y="5669280"/>
            <a:ext cx="12801240" cy="1218960"/>
          </a:xfrm>
          <a:prstGeom prst="rect">
            <a:avLst/>
          </a:prstGeom>
        </p:spPr>
        <p:txBody>
          <a:bodyPr lIns="365760" anchor="ctr"/>
          <a:lstStyle/>
          <a:p>
            <a:pPr algn="ctr">
              <a:lnSpc>
                <a:spcPct val="100000"/>
              </a:lnSpc>
            </a:pPr>
            <a:r>
              <a:rPr lang="en-US" sz="5400" b="0" strike="noStrike" spc="-1">
                <a:solidFill>
                  <a:srgbClr val="FFFFFF"/>
                </a:solidFill>
                <a:latin typeface="Arial"/>
              </a:rPr>
              <a:t>Heading</a:t>
            </a:r>
            <a:endParaRPr lang="en-US" sz="5400" b="0" strike="noStrike" spc="-1">
              <a:solidFill>
                <a:srgbClr val="000000"/>
              </a:solidFill>
              <a:latin typeface="Arial"/>
            </a:endParaRPr>
          </a:p>
        </p:txBody>
      </p:sp>
      <p:sp>
        <p:nvSpPr>
          <p:cNvPr id="15" name="PlaceHolder 16"/>
          <p:cNvSpPr>
            <a:spLocks noGrp="1"/>
          </p:cNvSpPr>
          <p:nvPr>
            <p:ph type="body"/>
          </p:nvPr>
        </p:nvSpPr>
        <p:spPr>
          <a:xfrm>
            <a:off x="15544800" y="7113960"/>
            <a:ext cx="12801240" cy="6795360"/>
          </a:xfrm>
          <a:prstGeom prst="rect">
            <a:avLst/>
          </a:prstGeom>
        </p:spPr>
        <p:txBody>
          <a:bodyPr tIns="182880"/>
          <a:lstStyle/>
          <a:p>
            <a:pPr marL="457200" indent="-456840">
              <a:lnSpc>
                <a:spcPct val="100000"/>
              </a:lnSpc>
              <a:spcBef>
                <a:spcPts val="1199"/>
              </a:spcBef>
              <a:buClr>
                <a:srgbClr val="A6A6A6"/>
              </a:buClr>
              <a:buFont typeface="Arial"/>
              <a:buChar char="•"/>
            </a:pPr>
            <a:r>
              <a:rPr lang="en-US" sz="3200" b="0" strike="noStrike" spc="-1">
                <a:solidFill>
                  <a:srgbClr val="000000"/>
                </a:solidFill>
                <a:latin typeface="Arial"/>
              </a:rPr>
              <a:t>Use this placeholder to add text or other content</a:t>
            </a:r>
          </a:p>
          <a:p>
            <a:pPr marL="1097280" lvl="1" indent="-456840">
              <a:lnSpc>
                <a:spcPct val="100000"/>
              </a:lnSpc>
              <a:spcBef>
                <a:spcPts val="1199"/>
              </a:spcBef>
              <a:buClr>
                <a:srgbClr val="A6A6A6"/>
              </a:buClr>
              <a:buFont typeface="Arial"/>
              <a:buChar char="•"/>
            </a:pPr>
            <a:r>
              <a:rPr lang="en-US" sz="2800" b="0" strike="noStrike" spc="-1">
                <a:solidFill>
                  <a:srgbClr val="000000"/>
                </a:solidFill>
                <a:latin typeface="Arial"/>
              </a:rPr>
              <a:t>Second level</a:t>
            </a:r>
          </a:p>
          <a:p>
            <a:pPr marL="1097280" lvl="2" indent="-456840">
              <a:lnSpc>
                <a:spcPct val="100000"/>
              </a:lnSpc>
              <a:spcBef>
                <a:spcPts val="1199"/>
              </a:spcBef>
              <a:buClr>
                <a:srgbClr val="A6A6A6"/>
              </a:buClr>
              <a:buFont typeface="Arial"/>
              <a:buChar char="•"/>
            </a:pPr>
            <a:r>
              <a:rPr lang="en-US" sz="2800" b="0" strike="noStrike" spc="-1">
                <a:solidFill>
                  <a:srgbClr val="000000"/>
                </a:solidFill>
                <a:latin typeface="Arial"/>
              </a:rPr>
              <a:t>Third level</a:t>
            </a:r>
          </a:p>
          <a:p>
            <a:pPr marL="1097280" lvl="3" indent="-456840">
              <a:lnSpc>
                <a:spcPct val="100000"/>
              </a:lnSpc>
              <a:spcBef>
                <a:spcPts val="1199"/>
              </a:spcBef>
              <a:buClr>
                <a:srgbClr val="A6A6A6"/>
              </a:buClr>
              <a:buFont typeface="Arial"/>
              <a:buChar char="•"/>
            </a:pPr>
            <a:r>
              <a:rPr lang="en-US" sz="2800" b="0" strike="noStrike" spc="-1">
                <a:solidFill>
                  <a:srgbClr val="000000"/>
                </a:solidFill>
                <a:latin typeface="Arial"/>
              </a:rPr>
              <a:t>Fourth level</a:t>
            </a:r>
          </a:p>
          <a:p>
            <a:pPr marL="1097280" lvl="4" indent="-456840">
              <a:lnSpc>
                <a:spcPct val="100000"/>
              </a:lnSpc>
              <a:spcBef>
                <a:spcPts val="1199"/>
              </a:spcBef>
              <a:buClr>
                <a:srgbClr val="A6A6A6"/>
              </a:buClr>
              <a:buFont typeface="Arial"/>
              <a:buChar char="•"/>
            </a:pPr>
            <a:r>
              <a:rPr lang="en-US" sz="2800" b="0" strike="noStrike" spc="-1">
                <a:solidFill>
                  <a:srgbClr val="000000"/>
                </a:solidFill>
                <a:latin typeface="Arial"/>
              </a:rPr>
              <a:t>Fifth level</a:t>
            </a:r>
          </a:p>
          <a:p>
            <a:pPr marL="1097280" lvl="5" indent="-456840">
              <a:lnSpc>
                <a:spcPct val="100000"/>
              </a:lnSpc>
              <a:spcBef>
                <a:spcPts val="1199"/>
              </a:spcBef>
              <a:buClr>
                <a:srgbClr val="A6A6A6"/>
              </a:buClr>
              <a:buFont typeface="Arial"/>
              <a:buChar char="•"/>
            </a:pPr>
            <a:r>
              <a:rPr lang="en-US" sz="2800" b="0" strike="noStrike" spc="-1">
                <a:solidFill>
                  <a:srgbClr val="000000"/>
                </a:solidFill>
                <a:latin typeface="Arial"/>
              </a:rPr>
              <a:t>Six</a:t>
            </a:r>
          </a:p>
          <a:p>
            <a:pPr marL="1097280" lvl="6" indent="-456840">
              <a:lnSpc>
                <a:spcPct val="100000"/>
              </a:lnSpc>
              <a:spcBef>
                <a:spcPts val="1199"/>
              </a:spcBef>
              <a:buClr>
                <a:srgbClr val="A6A6A6"/>
              </a:buClr>
              <a:buFont typeface="Arial"/>
              <a:buChar char="•"/>
            </a:pPr>
            <a:r>
              <a:rPr lang="en-US" sz="2800" b="0" strike="noStrike" spc="-1">
                <a:solidFill>
                  <a:srgbClr val="000000"/>
                </a:solidFill>
                <a:latin typeface="Arial"/>
              </a:rPr>
              <a:t>Seven</a:t>
            </a:r>
          </a:p>
          <a:p>
            <a:pPr marL="1097280" lvl="7" indent="-456840">
              <a:lnSpc>
                <a:spcPct val="100000"/>
              </a:lnSpc>
              <a:spcBef>
                <a:spcPts val="1199"/>
              </a:spcBef>
              <a:buClr>
                <a:srgbClr val="A6A6A6"/>
              </a:buClr>
              <a:buFont typeface="Arial"/>
              <a:buChar char="•"/>
            </a:pPr>
            <a:r>
              <a:rPr lang="en-US" sz="2800" b="0" strike="noStrike" spc="-1">
                <a:solidFill>
                  <a:srgbClr val="000000"/>
                </a:solidFill>
                <a:latin typeface="Arial"/>
              </a:rPr>
              <a:t>Eight</a:t>
            </a:r>
          </a:p>
          <a:p>
            <a:pPr marL="1097280" lvl="8" indent="-456840">
              <a:lnSpc>
                <a:spcPct val="100000"/>
              </a:lnSpc>
              <a:spcBef>
                <a:spcPts val="1199"/>
              </a:spcBef>
              <a:buClr>
                <a:srgbClr val="A6A6A6"/>
              </a:buClr>
              <a:buFont typeface="Arial"/>
              <a:buChar char="•"/>
            </a:pPr>
            <a:r>
              <a:rPr lang="en-US" sz="2800" b="0" strike="noStrike" spc="-1">
                <a:solidFill>
                  <a:srgbClr val="000000"/>
                </a:solidFill>
                <a:latin typeface="Arial"/>
              </a:rPr>
              <a:t>Nine</a:t>
            </a:r>
          </a:p>
        </p:txBody>
      </p:sp>
      <p:sp>
        <p:nvSpPr>
          <p:cNvPr id="16" name="PlaceHolder 17"/>
          <p:cNvSpPr>
            <a:spLocks noGrp="1"/>
          </p:cNvSpPr>
          <p:nvPr>
            <p:ph type="body"/>
          </p:nvPr>
        </p:nvSpPr>
        <p:spPr>
          <a:xfrm>
            <a:off x="15544800" y="14328720"/>
            <a:ext cx="12801240" cy="1218960"/>
          </a:xfrm>
          <a:prstGeom prst="rect">
            <a:avLst/>
          </a:prstGeom>
        </p:spPr>
        <p:txBody>
          <a:bodyPr lIns="365760" anchor="ctr"/>
          <a:lstStyle/>
          <a:p>
            <a:pPr algn="ctr">
              <a:lnSpc>
                <a:spcPct val="100000"/>
              </a:lnSpc>
            </a:pPr>
            <a:r>
              <a:rPr lang="en-US" sz="5400" b="0" strike="noStrike" spc="-1">
                <a:solidFill>
                  <a:srgbClr val="FFFFFF"/>
                </a:solidFill>
                <a:latin typeface="Arial"/>
              </a:rPr>
              <a:t>Heading</a:t>
            </a:r>
            <a:endParaRPr lang="en-US" sz="5400" b="0" strike="noStrike" spc="-1">
              <a:solidFill>
                <a:srgbClr val="000000"/>
              </a:solidFill>
              <a:latin typeface="Arial"/>
            </a:endParaRPr>
          </a:p>
        </p:txBody>
      </p:sp>
      <p:sp>
        <p:nvSpPr>
          <p:cNvPr id="17" name="PlaceHolder 18"/>
          <p:cNvSpPr>
            <a:spLocks noGrp="1"/>
          </p:cNvSpPr>
          <p:nvPr>
            <p:ph type="body"/>
          </p:nvPr>
        </p:nvSpPr>
        <p:spPr>
          <a:xfrm>
            <a:off x="15544800" y="15773400"/>
            <a:ext cx="12801240" cy="6694560"/>
          </a:xfrm>
          <a:prstGeom prst="rect">
            <a:avLst/>
          </a:prstGeom>
        </p:spPr>
        <p:txBody>
          <a:bodyPr tIns="182880"/>
          <a:lstStyle/>
          <a:p>
            <a:pPr marL="457200" indent="-456840">
              <a:lnSpc>
                <a:spcPct val="100000"/>
              </a:lnSpc>
              <a:spcBef>
                <a:spcPts val="1199"/>
              </a:spcBef>
              <a:buClr>
                <a:srgbClr val="A6A6A6"/>
              </a:buClr>
              <a:buFont typeface="Arial"/>
              <a:buChar char="•"/>
            </a:pPr>
            <a:r>
              <a:rPr lang="en-US" sz="3200" b="0" strike="noStrike" spc="-1">
                <a:solidFill>
                  <a:srgbClr val="000000"/>
                </a:solidFill>
                <a:latin typeface="Arial"/>
              </a:rPr>
              <a:t>Use this placeholder to add text or other content</a:t>
            </a:r>
          </a:p>
          <a:p>
            <a:pPr marL="1097280" lvl="1" indent="-456840">
              <a:lnSpc>
                <a:spcPct val="100000"/>
              </a:lnSpc>
              <a:spcBef>
                <a:spcPts val="1199"/>
              </a:spcBef>
              <a:buClr>
                <a:srgbClr val="A6A6A6"/>
              </a:buClr>
              <a:buFont typeface="Arial"/>
              <a:buChar char="•"/>
            </a:pPr>
            <a:r>
              <a:rPr lang="en-US" sz="2800" b="0" strike="noStrike" spc="-1">
                <a:solidFill>
                  <a:srgbClr val="000000"/>
                </a:solidFill>
                <a:latin typeface="Arial"/>
              </a:rPr>
              <a:t>Second level</a:t>
            </a:r>
          </a:p>
          <a:p>
            <a:pPr marL="1097280" lvl="2" indent="-456840">
              <a:lnSpc>
                <a:spcPct val="100000"/>
              </a:lnSpc>
              <a:spcBef>
                <a:spcPts val="1199"/>
              </a:spcBef>
              <a:buClr>
                <a:srgbClr val="A6A6A6"/>
              </a:buClr>
              <a:buFont typeface="Arial"/>
              <a:buChar char="•"/>
            </a:pPr>
            <a:r>
              <a:rPr lang="en-US" sz="2800" b="0" strike="noStrike" spc="-1">
                <a:solidFill>
                  <a:srgbClr val="000000"/>
                </a:solidFill>
                <a:latin typeface="Arial"/>
              </a:rPr>
              <a:t>Third level</a:t>
            </a:r>
          </a:p>
          <a:p>
            <a:pPr marL="1097280" lvl="3" indent="-456840">
              <a:lnSpc>
                <a:spcPct val="100000"/>
              </a:lnSpc>
              <a:spcBef>
                <a:spcPts val="1199"/>
              </a:spcBef>
              <a:buClr>
                <a:srgbClr val="A6A6A6"/>
              </a:buClr>
              <a:buFont typeface="Arial"/>
              <a:buChar char="•"/>
            </a:pPr>
            <a:r>
              <a:rPr lang="en-US" sz="2800" b="0" strike="noStrike" spc="-1">
                <a:solidFill>
                  <a:srgbClr val="000000"/>
                </a:solidFill>
                <a:latin typeface="Arial"/>
              </a:rPr>
              <a:t>Fourth level</a:t>
            </a:r>
          </a:p>
          <a:p>
            <a:pPr marL="1097280" lvl="4" indent="-456840">
              <a:lnSpc>
                <a:spcPct val="100000"/>
              </a:lnSpc>
              <a:spcBef>
                <a:spcPts val="1199"/>
              </a:spcBef>
              <a:buClr>
                <a:srgbClr val="A6A6A6"/>
              </a:buClr>
              <a:buFont typeface="Arial"/>
              <a:buChar char="•"/>
            </a:pPr>
            <a:r>
              <a:rPr lang="en-US" sz="2800" b="0" strike="noStrike" spc="-1">
                <a:solidFill>
                  <a:srgbClr val="000000"/>
                </a:solidFill>
                <a:latin typeface="Arial"/>
              </a:rPr>
              <a:t>Fifth level</a:t>
            </a:r>
          </a:p>
          <a:p>
            <a:pPr marL="1097280" lvl="5" indent="-456840">
              <a:lnSpc>
                <a:spcPct val="100000"/>
              </a:lnSpc>
              <a:spcBef>
                <a:spcPts val="1199"/>
              </a:spcBef>
              <a:buClr>
                <a:srgbClr val="A6A6A6"/>
              </a:buClr>
              <a:buFont typeface="Arial"/>
              <a:buChar char="•"/>
            </a:pPr>
            <a:r>
              <a:rPr lang="en-US" sz="2800" b="0" strike="noStrike" spc="-1">
                <a:solidFill>
                  <a:srgbClr val="000000"/>
                </a:solidFill>
                <a:latin typeface="Arial"/>
              </a:rPr>
              <a:t>Six</a:t>
            </a:r>
          </a:p>
          <a:p>
            <a:pPr marL="1097280" lvl="6" indent="-456840">
              <a:lnSpc>
                <a:spcPct val="100000"/>
              </a:lnSpc>
              <a:spcBef>
                <a:spcPts val="1199"/>
              </a:spcBef>
              <a:buClr>
                <a:srgbClr val="A6A6A6"/>
              </a:buClr>
              <a:buFont typeface="Arial"/>
              <a:buChar char="•"/>
            </a:pPr>
            <a:r>
              <a:rPr lang="en-US" sz="2800" b="0" strike="noStrike" spc="-1">
                <a:solidFill>
                  <a:srgbClr val="000000"/>
                </a:solidFill>
                <a:latin typeface="Arial"/>
              </a:rPr>
              <a:t>Seven</a:t>
            </a:r>
          </a:p>
          <a:p>
            <a:pPr marL="1097280" lvl="7" indent="-456840">
              <a:lnSpc>
                <a:spcPct val="100000"/>
              </a:lnSpc>
              <a:spcBef>
                <a:spcPts val="1199"/>
              </a:spcBef>
              <a:buClr>
                <a:srgbClr val="A6A6A6"/>
              </a:buClr>
              <a:buFont typeface="Arial"/>
              <a:buChar char="•"/>
            </a:pPr>
            <a:r>
              <a:rPr lang="en-US" sz="2800" b="0" strike="noStrike" spc="-1">
                <a:solidFill>
                  <a:srgbClr val="000000"/>
                </a:solidFill>
                <a:latin typeface="Arial"/>
              </a:rPr>
              <a:t>Eight</a:t>
            </a:r>
          </a:p>
          <a:p>
            <a:pPr marL="1097280" lvl="8" indent="-456840">
              <a:lnSpc>
                <a:spcPct val="100000"/>
              </a:lnSpc>
              <a:spcBef>
                <a:spcPts val="1199"/>
              </a:spcBef>
              <a:buClr>
                <a:srgbClr val="A6A6A6"/>
              </a:buClr>
              <a:buFont typeface="Arial"/>
              <a:buChar char="•"/>
            </a:pPr>
            <a:r>
              <a:rPr lang="en-US" sz="2800" b="0" strike="noStrike" spc="-1">
                <a:solidFill>
                  <a:srgbClr val="000000"/>
                </a:solidFill>
                <a:latin typeface="Arial"/>
              </a:rPr>
              <a:t>Nine</a:t>
            </a:r>
          </a:p>
        </p:txBody>
      </p:sp>
      <p:sp>
        <p:nvSpPr>
          <p:cNvPr id="18" name="PlaceHolder 19"/>
          <p:cNvSpPr>
            <a:spLocks noGrp="1"/>
          </p:cNvSpPr>
          <p:nvPr>
            <p:ph type="body"/>
          </p:nvPr>
        </p:nvSpPr>
        <p:spPr>
          <a:xfrm>
            <a:off x="15544800" y="22887360"/>
            <a:ext cx="12801240" cy="1218960"/>
          </a:xfrm>
          <a:prstGeom prst="rect">
            <a:avLst/>
          </a:prstGeom>
        </p:spPr>
        <p:txBody>
          <a:bodyPr lIns="365760" anchor="ctr"/>
          <a:lstStyle/>
          <a:p>
            <a:pPr algn="ctr">
              <a:lnSpc>
                <a:spcPct val="100000"/>
              </a:lnSpc>
            </a:pPr>
            <a:r>
              <a:rPr lang="en-US" sz="5400" b="0" strike="noStrike" spc="-1">
                <a:solidFill>
                  <a:srgbClr val="FFFFFF"/>
                </a:solidFill>
                <a:latin typeface="Arial"/>
              </a:rPr>
              <a:t>Heading</a:t>
            </a:r>
            <a:endParaRPr lang="en-US" sz="5400" b="0" strike="noStrike" spc="-1">
              <a:solidFill>
                <a:srgbClr val="000000"/>
              </a:solidFill>
              <a:latin typeface="Arial"/>
            </a:endParaRPr>
          </a:p>
        </p:txBody>
      </p:sp>
      <p:sp>
        <p:nvSpPr>
          <p:cNvPr id="19" name="PlaceHolder 20"/>
          <p:cNvSpPr>
            <a:spLocks noGrp="1"/>
          </p:cNvSpPr>
          <p:nvPr>
            <p:ph type="body"/>
          </p:nvPr>
        </p:nvSpPr>
        <p:spPr>
          <a:xfrm>
            <a:off x="15544800" y="24332040"/>
            <a:ext cx="12801240" cy="7296480"/>
          </a:xfrm>
          <a:prstGeom prst="rect">
            <a:avLst/>
          </a:prstGeom>
        </p:spPr>
        <p:txBody>
          <a:bodyPr tIns="182880"/>
          <a:lstStyle/>
          <a:p>
            <a:pPr marL="457200" indent="-456840">
              <a:lnSpc>
                <a:spcPct val="100000"/>
              </a:lnSpc>
              <a:spcBef>
                <a:spcPts val="1199"/>
              </a:spcBef>
              <a:buClr>
                <a:srgbClr val="A6A6A6"/>
              </a:buClr>
              <a:buFont typeface="Arial"/>
              <a:buChar char="•"/>
            </a:pPr>
            <a:r>
              <a:rPr lang="en-US" sz="3200" b="0" strike="noStrike" spc="-1">
                <a:solidFill>
                  <a:srgbClr val="000000"/>
                </a:solidFill>
                <a:latin typeface="Arial"/>
              </a:rPr>
              <a:t>Use this placeholder to add text or other content</a:t>
            </a:r>
          </a:p>
          <a:p>
            <a:pPr marL="1097280" lvl="1" indent="-456840">
              <a:lnSpc>
                <a:spcPct val="100000"/>
              </a:lnSpc>
              <a:spcBef>
                <a:spcPts val="1199"/>
              </a:spcBef>
              <a:buClr>
                <a:srgbClr val="A6A6A6"/>
              </a:buClr>
              <a:buFont typeface="Arial"/>
              <a:buChar char="•"/>
            </a:pPr>
            <a:r>
              <a:rPr lang="en-US" sz="2800" b="0" strike="noStrike" spc="-1">
                <a:solidFill>
                  <a:srgbClr val="000000"/>
                </a:solidFill>
                <a:latin typeface="Arial"/>
              </a:rPr>
              <a:t>Second level</a:t>
            </a:r>
          </a:p>
          <a:p>
            <a:pPr marL="1097280" lvl="2" indent="-456840">
              <a:lnSpc>
                <a:spcPct val="100000"/>
              </a:lnSpc>
              <a:spcBef>
                <a:spcPts val="1199"/>
              </a:spcBef>
              <a:buClr>
                <a:srgbClr val="A6A6A6"/>
              </a:buClr>
              <a:buFont typeface="Arial"/>
              <a:buChar char="•"/>
            </a:pPr>
            <a:r>
              <a:rPr lang="en-US" sz="2800" b="0" strike="noStrike" spc="-1">
                <a:solidFill>
                  <a:srgbClr val="000000"/>
                </a:solidFill>
                <a:latin typeface="Arial"/>
              </a:rPr>
              <a:t>Third level</a:t>
            </a:r>
          </a:p>
          <a:p>
            <a:pPr marL="1097280" lvl="3" indent="-456840">
              <a:lnSpc>
                <a:spcPct val="100000"/>
              </a:lnSpc>
              <a:spcBef>
                <a:spcPts val="1199"/>
              </a:spcBef>
              <a:buClr>
                <a:srgbClr val="A6A6A6"/>
              </a:buClr>
              <a:buFont typeface="Arial"/>
              <a:buChar char="•"/>
            </a:pPr>
            <a:r>
              <a:rPr lang="en-US" sz="2800" b="0" strike="noStrike" spc="-1">
                <a:solidFill>
                  <a:srgbClr val="000000"/>
                </a:solidFill>
                <a:latin typeface="Arial"/>
              </a:rPr>
              <a:t>Fourth level</a:t>
            </a:r>
          </a:p>
          <a:p>
            <a:pPr marL="1097280" lvl="4" indent="-456840">
              <a:lnSpc>
                <a:spcPct val="100000"/>
              </a:lnSpc>
              <a:spcBef>
                <a:spcPts val="1199"/>
              </a:spcBef>
              <a:buClr>
                <a:srgbClr val="A6A6A6"/>
              </a:buClr>
              <a:buFont typeface="Arial"/>
              <a:buChar char="•"/>
            </a:pPr>
            <a:r>
              <a:rPr lang="en-US" sz="2800" b="0" strike="noStrike" spc="-1">
                <a:solidFill>
                  <a:srgbClr val="000000"/>
                </a:solidFill>
                <a:latin typeface="Arial"/>
              </a:rPr>
              <a:t>Fifth level</a:t>
            </a:r>
          </a:p>
          <a:p>
            <a:pPr marL="1097280" lvl="5" indent="-456840">
              <a:lnSpc>
                <a:spcPct val="100000"/>
              </a:lnSpc>
              <a:spcBef>
                <a:spcPts val="1199"/>
              </a:spcBef>
              <a:buClr>
                <a:srgbClr val="A6A6A6"/>
              </a:buClr>
              <a:buFont typeface="Arial"/>
              <a:buChar char="•"/>
            </a:pPr>
            <a:r>
              <a:rPr lang="en-US" sz="2800" b="0" strike="noStrike" spc="-1">
                <a:solidFill>
                  <a:srgbClr val="000000"/>
                </a:solidFill>
                <a:latin typeface="Arial"/>
              </a:rPr>
              <a:t>Six</a:t>
            </a:r>
          </a:p>
          <a:p>
            <a:pPr marL="1097280" lvl="6" indent="-456840">
              <a:lnSpc>
                <a:spcPct val="100000"/>
              </a:lnSpc>
              <a:spcBef>
                <a:spcPts val="1199"/>
              </a:spcBef>
              <a:buClr>
                <a:srgbClr val="A6A6A6"/>
              </a:buClr>
              <a:buFont typeface="Arial"/>
              <a:buChar char="•"/>
            </a:pPr>
            <a:r>
              <a:rPr lang="en-US" sz="2800" b="0" strike="noStrike" spc="-1">
                <a:solidFill>
                  <a:srgbClr val="000000"/>
                </a:solidFill>
                <a:latin typeface="Arial"/>
              </a:rPr>
              <a:t>Seven</a:t>
            </a:r>
          </a:p>
          <a:p>
            <a:pPr marL="1097280" lvl="7" indent="-456840">
              <a:lnSpc>
                <a:spcPct val="100000"/>
              </a:lnSpc>
              <a:spcBef>
                <a:spcPts val="1199"/>
              </a:spcBef>
              <a:buClr>
                <a:srgbClr val="A6A6A6"/>
              </a:buClr>
              <a:buFont typeface="Arial"/>
              <a:buChar char="•"/>
            </a:pPr>
            <a:r>
              <a:rPr lang="en-US" sz="2800" b="0" strike="noStrike" spc="-1">
                <a:solidFill>
                  <a:srgbClr val="000000"/>
                </a:solidFill>
                <a:latin typeface="Arial"/>
              </a:rPr>
              <a:t>Eight</a:t>
            </a:r>
          </a:p>
          <a:p>
            <a:pPr marL="1097280" lvl="8" indent="-456840">
              <a:lnSpc>
                <a:spcPct val="100000"/>
              </a:lnSpc>
              <a:spcBef>
                <a:spcPts val="1199"/>
              </a:spcBef>
              <a:buClr>
                <a:srgbClr val="A6A6A6"/>
              </a:buClr>
              <a:buFont typeface="Arial"/>
              <a:buChar char="•"/>
            </a:pPr>
            <a:r>
              <a:rPr lang="en-US" sz="2800" b="0" strike="noStrike" spc="-1">
                <a:solidFill>
                  <a:srgbClr val="000000"/>
                </a:solidFill>
                <a:latin typeface="Arial"/>
              </a:rPr>
              <a:t>Nine</a:t>
            </a:r>
          </a:p>
        </p:txBody>
      </p:sp>
      <p:sp>
        <p:nvSpPr>
          <p:cNvPr id="20" name="PlaceHolder 21"/>
          <p:cNvSpPr>
            <a:spLocks noGrp="1"/>
          </p:cNvSpPr>
          <p:nvPr>
            <p:ph type="body"/>
          </p:nvPr>
        </p:nvSpPr>
        <p:spPr>
          <a:xfrm>
            <a:off x="29900880" y="5669280"/>
            <a:ext cx="12801240" cy="1218960"/>
          </a:xfrm>
          <a:prstGeom prst="rect">
            <a:avLst/>
          </a:prstGeom>
        </p:spPr>
        <p:txBody>
          <a:bodyPr lIns="365760" anchor="ctr"/>
          <a:lstStyle/>
          <a:p>
            <a:pPr algn="ctr">
              <a:lnSpc>
                <a:spcPct val="100000"/>
              </a:lnSpc>
            </a:pPr>
            <a:r>
              <a:rPr lang="en-US" sz="5400" b="0" strike="noStrike" spc="-1">
                <a:solidFill>
                  <a:srgbClr val="FFFFFF"/>
                </a:solidFill>
                <a:latin typeface="Arial"/>
              </a:rPr>
              <a:t>Heading</a:t>
            </a:r>
            <a:endParaRPr lang="en-US" sz="5400" b="0" strike="noStrike" spc="-1">
              <a:solidFill>
                <a:srgbClr val="000000"/>
              </a:solidFill>
              <a:latin typeface="Arial"/>
            </a:endParaRPr>
          </a:p>
        </p:txBody>
      </p:sp>
      <p:sp>
        <p:nvSpPr>
          <p:cNvPr id="21" name="PlaceHolder 22"/>
          <p:cNvSpPr>
            <a:spLocks noGrp="1"/>
          </p:cNvSpPr>
          <p:nvPr>
            <p:ph type="body"/>
          </p:nvPr>
        </p:nvSpPr>
        <p:spPr>
          <a:xfrm>
            <a:off x="29900880" y="7113960"/>
            <a:ext cx="12801240" cy="7314840"/>
          </a:xfrm>
          <a:prstGeom prst="rect">
            <a:avLst/>
          </a:prstGeom>
        </p:spPr>
        <p:txBody>
          <a:bodyPr tIns="182880"/>
          <a:lstStyle/>
          <a:p>
            <a:pPr marL="457200" indent="-456840">
              <a:lnSpc>
                <a:spcPct val="100000"/>
              </a:lnSpc>
              <a:spcBef>
                <a:spcPts val="1199"/>
              </a:spcBef>
              <a:buClr>
                <a:srgbClr val="A6A6A6"/>
              </a:buClr>
              <a:buFont typeface="Arial"/>
              <a:buChar char="•"/>
            </a:pPr>
            <a:r>
              <a:rPr lang="en-US" sz="3200" b="0" strike="noStrike" spc="-1">
                <a:solidFill>
                  <a:srgbClr val="000000"/>
                </a:solidFill>
                <a:latin typeface="Arial"/>
              </a:rPr>
              <a:t>Use this placeholder to add text or other content</a:t>
            </a:r>
          </a:p>
          <a:p>
            <a:pPr marL="1097280" lvl="1" indent="-456840">
              <a:lnSpc>
                <a:spcPct val="100000"/>
              </a:lnSpc>
              <a:spcBef>
                <a:spcPts val="1199"/>
              </a:spcBef>
              <a:buClr>
                <a:srgbClr val="A6A6A6"/>
              </a:buClr>
              <a:buFont typeface="Arial"/>
              <a:buChar char="•"/>
            </a:pPr>
            <a:r>
              <a:rPr lang="en-US" sz="2800" b="0" strike="noStrike" spc="-1">
                <a:solidFill>
                  <a:srgbClr val="000000"/>
                </a:solidFill>
                <a:latin typeface="Arial"/>
              </a:rPr>
              <a:t>Second level</a:t>
            </a:r>
          </a:p>
          <a:p>
            <a:pPr marL="1097280" lvl="2" indent="-456840">
              <a:lnSpc>
                <a:spcPct val="100000"/>
              </a:lnSpc>
              <a:spcBef>
                <a:spcPts val="1199"/>
              </a:spcBef>
              <a:buClr>
                <a:srgbClr val="A6A6A6"/>
              </a:buClr>
              <a:buFont typeface="Arial"/>
              <a:buChar char="•"/>
            </a:pPr>
            <a:r>
              <a:rPr lang="en-US" sz="2800" b="0" strike="noStrike" spc="-1">
                <a:solidFill>
                  <a:srgbClr val="000000"/>
                </a:solidFill>
                <a:latin typeface="Arial"/>
              </a:rPr>
              <a:t>Third level</a:t>
            </a:r>
          </a:p>
          <a:p>
            <a:pPr marL="1097280" lvl="3" indent="-456840">
              <a:lnSpc>
                <a:spcPct val="100000"/>
              </a:lnSpc>
              <a:spcBef>
                <a:spcPts val="1199"/>
              </a:spcBef>
              <a:buClr>
                <a:srgbClr val="A6A6A6"/>
              </a:buClr>
              <a:buFont typeface="Arial"/>
              <a:buChar char="•"/>
            </a:pPr>
            <a:r>
              <a:rPr lang="en-US" sz="2800" b="0" strike="noStrike" spc="-1">
                <a:solidFill>
                  <a:srgbClr val="000000"/>
                </a:solidFill>
                <a:latin typeface="Arial"/>
              </a:rPr>
              <a:t>Fourth level</a:t>
            </a:r>
          </a:p>
          <a:p>
            <a:pPr marL="1097280" lvl="4" indent="-456840">
              <a:lnSpc>
                <a:spcPct val="100000"/>
              </a:lnSpc>
              <a:spcBef>
                <a:spcPts val="1199"/>
              </a:spcBef>
              <a:buClr>
                <a:srgbClr val="A6A6A6"/>
              </a:buClr>
              <a:buFont typeface="Arial"/>
              <a:buChar char="•"/>
            </a:pPr>
            <a:r>
              <a:rPr lang="en-US" sz="2800" b="0" strike="noStrike" spc="-1">
                <a:solidFill>
                  <a:srgbClr val="000000"/>
                </a:solidFill>
                <a:latin typeface="Arial"/>
              </a:rPr>
              <a:t>Fifth level</a:t>
            </a:r>
          </a:p>
          <a:p>
            <a:pPr marL="1097280" lvl="5" indent="-456840">
              <a:lnSpc>
                <a:spcPct val="100000"/>
              </a:lnSpc>
              <a:spcBef>
                <a:spcPts val="1199"/>
              </a:spcBef>
              <a:buClr>
                <a:srgbClr val="A6A6A6"/>
              </a:buClr>
              <a:buFont typeface="Arial"/>
              <a:buChar char="•"/>
            </a:pPr>
            <a:r>
              <a:rPr lang="en-US" sz="2800" b="0" strike="noStrike" spc="-1">
                <a:solidFill>
                  <a:srgbClr val="000000"/>
                </a:solidFill>
                <a:latin typeface="Arial"/>
              </a:rPr>
              <a:t>Six</a:t>
            </a:r>
          </a:p>
          <a:p>
            <a:pPr marL="1097280" lvl="6" indent="-456840">
              <a:lnSpc>
                <a:spcPct val="100000"/>
              </a:lnSpc>
              <a:spcBef>
                <a:spcPts val="1199"/>
              </a:spcBef>
              <a:buClr>
                <a:srgbClr val="A6A6A6"/>
              </a:buClr>
              <a:buFont typeface="Arial"/>
              <a:buChar char="•"/>
            </a:pPr>
            <a:r>
              <a:rPr lang="en-US" sz="2800" b="0" strike="noStrike" spc="-1">
                <a:solidFill>
                  <a:srgbClr val="000000"/>
                </a:solidFill>
                <a:latin typeface="Arial"/>
              </a:rPr>
              <a:t>Seven</a:t>
            </a:r>
          </a:p>
          <a:p>
            <a:pPr marL="1097280" lvl="7" indent="-456840">
              <a:lnSpc>
                <a:spcPct val="100000"/>
              </a:lnSpc>
              <a:spcBef>
                <a:spcPts val="1199"/>
              </a:spcBef>
              <a:buClr>
                <a:srgbClr val="A6A6A6"/>
              </a:buClr>
              <a:buFont typeface="Arial"/>
              <a:buChar char="•"/>
            </a:pPr>
            <a:r>
              <a:rPr lang="en-US" sz="2800" b="0" strike="noStrike" spc="-1">
                <a:solidFill>
                  <a:srgbClr val="000000"/>
                </a:solidFill>
                <a:latin typeface="Arial"/>
              </a:rPr>
              <a:t>Eight</a:t>
            </a:r>
          </a:p>
          <a:p>
            <a:pPr marL="1097280" lvl="8" indent="-456840">
              <a:lnSpc>
                <a:spcPct val="100000"/>
              </a:lnSpc>
              <a:spcBef>
                <a:spcPts val="1199"/>
              </a:spcBef>
              <a:buClr>
                <a:srgbClr val="A6A6A6"/>
              </a:buClr>
              <a:buFont typeface="Arial"/>
              <a:buChar char="•"/>
            </a:pPr>
            <a:r>
              <a:rPr lang="en-US" sz="2800" b="0" strike="noStrike" spc="-1">
                <a:solidFill>
                  <a:srgbClr val="000000"/>
                </a:solidFill>
                <a:latin typeface="Arial"/>
              </a:rPr>
              <a:t>Nine</a:t>
            </a:r>
          </a:p>
        </p:txBody>
      </p:sp>
      <p:sp>
        <p:nvSpPr>
          <p:cNvPr id="22" name="PlaceHolder 23"/>
          <p:cNvSpPr>
            <a:spLocks noGrp="1"/>
          </p:cNvSpPr>
          <p:nvPr>
            <p:ph type="body"/>
          </p:nvPr>
        </p:nvSpPr>
        <p:spPr>
          <a:xfrm>
            <a:off x="29900880" y="14914800"/>
            <a:ext cx="12801240" cy="4538160"/>
          </a:xfrm>
          <a:prstGeom prst="rect">
            <a:avLst/>
          </a:prstGeom>
        </p:spPr>
        <p:txBody>
          <a:bodyPr tIns="182880"/>
          <a:lstStyle/>
          <a:p>
            <a:pPr marL="457200" indent="-456840">
              <a:lnSpc>
                <a:spcPct val="100000"/>
              </a:lnSpc>
              <a:spcBef>
                <a:spcPts val="1199"/>
              </a:spcBef>
              <a:buClr>
                <a:srgbClr val="A6A6A6"/>
              </a:buClr>
              <a:buFont typeface="Arial"/>
              <a:buChar char="•"/>
            </a:pPr>
            <a:r>
              <a:rPr lang="en-US" sz="3200" b="0" strike="noStrike" spc="-1">
                <a:solidFill>
                  <a:srgbClr val="000000"/>
                </a:solidFill>
                <a:latin typeface="Arial"/>
              </a:rPr>
              <a:t>Use this placeholder to add text or other content</a:t>
            </a:r>
          </a:p>
          <a:p>
            <a:pPr marL="1097280" lvl="1" indent="-456840">
              <a:lnSpc>
                <a:spcPct val="100000"/>
              </a:lnSpc>
              <a:spcBef>
                <a:spcPts val="1199"/>
              </a:spcBef>
              <a:buClr>
                <a:srgbClr val="A6A6A6"/>
              </a:buClr>
              <a:buFont typeface="Arial"/>
              <a:buChar char="•"/>
            </a:pPr>
            <a:r>
              <a:rPr lang="en-US" sz="2800" b="0" strike="noStrike" spc="-1">
                <a:solidFill>
                  <a:srgbClr val="000000"/>
                </a:solidFill>
                <a:latin typeface="Arial"/>
              </a:rPr>
              <a:t>Second level</a:t>
            </a:r>
          </a:p>
          <a:p>
            <a:pPr marL="1097280" lvl="2" indent="-456840">
              <a:lnSpc>
                <a:spcPct val="100000"/>
              </a:lnSpc>
              <a:spcBef>
                <a:spcPts val="1199"/>
              </a:spcBef>
              <a:buClr>
                <a:srgbClr val="A6A6A6"/>
              </a:buClr>
              <a:buFont typeface="Arial"/>
              <a:buChar char="•"/>
            </a:pPr>
            <a:r>
              <a:rPr lang="en-US" sz="2800" b="0" strike="noStrike" spc="-1">
                <a:solidFill>
                  <a:srgbClr val="000000"/>
                </a:solidFill>
                <a:latin typeface="Arial"/>
              </a:rPr>
              <a:t>Third level</a:t>
            </a:r>
          </a:p>
          <a:p>
            <a:pPr marL="1097280" lvl="3" indent="-456840">
              <a:lnSpc>
                <a:spcPct val="100000"/>
              </a:lnSpc>
              <a:spcBef>
                <a:spcPts val="1199"/>
              </a:spcBef>
              <a:buClr>
                <a:srgbClr val="A6A6A6"/>
              </a:buClr>
              <a:buFont typeface="Arial"/>
              <a:buChar char="•"/>
            </a:pPr>
            <a:r>
              <a:rPr lang="en-US" sz="2800" b="0" strike="noStrike" spc="-1">
                <a:solidFill>
                  <a:srgbClr val="000000"/>
                </a:solidFill>
                <a:latin typeface="Arial"/>
              </a:rPr>
              <a:t>Fourth level</a:t>
            </a:r>
          </a:p>
        </p:txBody>
      </p:sp>
      <p:sp>
        <p:nvSpPr>
          <p:cNvPr id="23" name="PlaceHolder 24"/>
          <p:cNvSpPr>
            <a:spLocks noGrp="1"/>
          </p:cNvSpPr>
          <p:nvPr>
            <p:ph type="body"/>
          </p:nvPr>
        </p:nvSpPr>
        <p:spPr>
          <a:xfrm>
            <a:off x="29900880" y="19767600"/>
            <a:ext cx="12801240" cy="1218960"/>
          </a:xfrm>
          <a:prstGeom prst="rect">
            <a:avLst/>
          </a:prstGeom>
        </p:spPr>
        <p:txBody>
          <a:bodyPr lIns="365760" anchor="ctr"/>
          <a:lstStyle/>
          <a:p>
            <a:pPr algn="ctr">
              <a:lnSpc>
                <a:spcPct val="100000"/>
              </a:lnSpc>
            </a:pPr>
            <a:r>
              <a:rPr lang="en-US" sz="5400" b="0" strike="noStrike" spc="-1">
                <a:solidFill>
                  <a:srgbClr val="FFFFFF"/>
                </a:solidFill>
                <a:latin typeface="Arial"/>
              </a:rPr>
              <a:t>Heading</a:t>
            </a:r>
            <a:endParaRPr lang="en-US" sz="5400" b="0" strike="noStrike" spc="-1">
              <a:solidFill>
                <a:srgbClr val="000000"/>
              </a:solidFill>
              <a:latin typeface="Arial"/>
            </a:endParaRPr>
          </a:p>
        </p:txBody>
      </p:sp>
      <p:sp>
        <p:nvSpPr>
          <p:cNvPr id="24" name="PlaceHolder 25"/>
          <p:cNvSpPr>
            <a:spLocks noGrp="1"/>
          </p:cNvSpPr>
          <p:nvPr>
            <p:ph type="body"/>
          </p:nvPr>
        </p:nvSpPr>
        <p:spPr>
          <a:xfrm>
            <a:off x="29900880" y="21212280"/>
            <a:ext cx="12801240" cy="4344480"/>
          </a:xfrm>
          <a:prstGeom prst="rect">
            <a:avLst/>
          </a:prstGeom>
        </p:spPr>
        <p:txBody>
          <a:bodyPr tIns="182880"/>
          <a:lstStyle/>
          <a:p>
            <a:pPr marL="457200" indent="-456840">
              <a:lnSpc>
                <a:spcPct val="100000"/>
              </a:lnSpc>
              <a:spcBef>
                <a:spcPts val="1199"/>
              </a:spcBef>
              <a:buClr>
                <a:srgbClr val="A6A6A6"/>
              </a:buClr>
              <a:buFont typeface="Arial"/>
              <a:buChar char="•"/>
            </a:pPr>
            <a:r>
              <a:rPr lang="en-US" sz="3200" b="0" strike="noStrike" spc="-1">
                <a:solidFill>
                  <a:srgbClr val="000000"/>
                </a:solidFill>
                <a:latin typeface="Arial"/>
              </a:rPr>
              <a:t>Use this placeholder to add text or other content</a:t>
            </a:r>
          </a:p>
          <a:p>
            <a:pPr marL="1097280" lvl="1" indent="-456840">
              <a:lnSpc>
                <a:spcPct val="100000"/>
              </a:lnSpc>
              <a:spcBef>
                <a:spcPts val="1199"/>
              </a:spcBef>
              <a:buClr>
                <a:srgbClr val="A6A6A6"/>
              </a:buClr>
              <a:buFont typeface="Arial"/>
              <a:buChar char="•"/>
            </a:pPr>
            <a:r>
              <a:rPr lang="en-US" sz="2800" b="0" strike="noStrike" spc="-1">
                <a:solidFill>
                  <a:srgbClr val="000000"/>
                </a:solidFill>
                <a:latin typeface="Arial"/>
              </a:rPr>
              <a:t>Second level</a:t>
            </a:r>
          </a:p>
          <a:p>
            <a:pPr marL="1097280" lvl="2" indent="-456840">
              <a:lnSpc>
                <a:spcPct val="100000"/>
              </a:lnSpc>
              <a:spcBef>
                <a:spcPts val="1199"/>
              </a:spcBef>
              <a:buClr>
                <a:srgbClr val="A6A6A6"/>
              </a:buClr>
              <a:buFont typeface="Arial"/>
              <a:buChar char="•"/>
            </a:pPr>
            <a:r>
              <a:rPr lang="en-US" sz="2800" b="0" strike="noStrike" spc="-1">
                <a:solidFill>
                  <a:srgbClr val="000000"/>
                </a:solidFill>
                <a:latin typeface="Arial"/>
              </a:rPr>
              <a:t>Third level</a:t>
            </a:r>
          </a:p>
          <a:p>
            <a:pPr marL="1097280" lvl="3" indent="-456840">
              <a:lnSpc>
                <a:spcPct val="100000"/>
              </a:lnSpc>
              <a:spcBef>
                <a:spcPts val="1199"/>
              </a:spcBef>
              <a:buClr>
                <a:srgbClr val="A6A6A6"/>
              </a:buClr>
              <a:buFont typeface="Arial"/>
              <a:buChar char="•"/>
            </a:pPr>
            <a:r>
              <a:rPr lang="en-US" sz="2800" b="0" strike="noStrike" spc="-1">
                <a:solidFill>
                  <a:srgbClr val="000000"/>
                </a:solidFill>
                <a:latin typeface="Arial"/>
              </a:rPr>
              <a:t>Fourth level</a:t>
            </a:r>
          </a:p>
        </p:txBody>
      </p:sp>
      <p:sp>
        <p:nvSpPr>
          <p:cNvPr id="25" name="PlaceHolder 26"/>
          <p:cNvSpPr>
            <a:spLocks noGrp="1"/>
          </p:cNvSpPr>
          <p:nvPr>
            <p:ph type="body"/>
          </p:nvPr>
        </p:nvSpPr>
        <p:spPr>
          <a:xfrm>
            <a:off x="29900880" y="25722000"/>
            <a:ext cx="12801240" cy="1218960"/>
          </a:xfrm>
          <a:prstGeom prst="rect">
            <a:avLst/>
          </a:prstGeom>
        </p:spPr>
        <p:txBody>
          <a:bodyPr lIns="365760" anchor="ctr"/>
          <a:lstStyle/>
          <a:p>
            <a:pPr algn="ctr">
              <a:lnSpc>
                <a:spcPct val="100000"/>
              </a:lnSpc>
            </a:pPr>
            <a:r>
              <a:rPr lang="en-US" sz="5400" b="0" strike="noStrike" spc="-1">
                <a:solidFill>
                  <a:srgbClr val="FFFFFF"/>
                </a:solidFill>
                <a:latin typeface="Arial"/>
              </a:rPr>
              <a:t>Heading</a:t>
            </a:r>
            <a:endParaRPr lang="en-US" sz="5400" b="0" strike="noStrike" spc="-1">
              <a:solidFill>
                <a:srgbClr val="000000"/>
              </a:solidFill>
              <a:latin typeface="Arial"/>
            </a:endParaRPr>
          </a:p>
        </p:txBody>
      </p:sp>
      <p:sp>
        <p:nvSpPr>
          <p:cNvPr id="26" name="PlaceHolder 27"/>
          <p:cNvSpPr>
            <a:spLocks noGrp="1"/>
          </p:cNvSpPr>
          <p:nvPr>
            <p:ph type="body"/>
          </p:nvPr>
        </p:nvSpPr>
        <p:spPr>
          <a:xfrm>
            <a:off x="29900880" y="27166680"/>
            <a:ext cx="12801240" cy="4461840"/>
          </a:xfrm>
          <a:prstGeom prst="rect">
            <a:avLst/>
          </a:prstGeom>
        </p:spPr>
        <p:txBody>
          <a:bodyPr tIns="182880"/>
          <a:lstStyle/>
          <a:p>
            <a:pPr marL="457200" indent="-456840">
              <a:lnSpc>
                <a:spcPct val="100000"/>
              </a:lnSpc>
              <a:spcBef>
                <a:spcPts val="1199"/>
              </a:spcBef>
              <a:buClr>
                <a:srgbClr val="A6A6A6"/>
              </a:buClr>
              <a:buFont typeface="Arial"/>
              <a:buChar char="•"/>
            </a:pPr>
            <a:r>
              <a:rPr lang="en-US" sz="3200" b="0" strike="noStrike" spc="-1">
                <a:solidFill>
                  <a:srgbClr val="000000"/>
                </a:solidFill>
                <a:latin typeface="Arial"/>
              </a:rPr>
              <a:t>Use this placeholder to add text or other content</a:t>
            </a:r>
          </a:p>
          <a:p>
            <a:pPr marL="1097280" lvl="1" indent="-456840">
              <a:lnSpc>
                <a:spcPct val="100000"/>
              </a:lnSpc>
              <a:spcBef>
                <a:spcPts val="1199"/>
              </a:spcBef>
              <a:buClr>
                <a:srgbClr val="A6A6A6"/>
              </a:buClr>
              <a:buFont typeface="Arial"/>
              <a:buChar char="•"/>
            </a:pPr>
            <a:r>
              <a:rPr lang="en-US" sz="2800" b="0" strike="noStrike" spc="-1">
                <a:solidFill>
                  <a:srgbClr val="000000"/>
                </a:solidFill>
                <a:latin typeface="Arial"/>
              </a:rPr>
              <a:t>Second level</a:t>
            </a:r>
          </a:p>
          <a:p>
            <a:pPr marL="1097280" lvl="2" indent="-456840">
              <a:lnSpc>
                <a:spcPct val="100000"/>
              </a:lnSpc>
              <a:spcBef>
                <a:spcPts val="1199"/>
              </a:spcBef>
              <a:buClr>
                <a:srgbClr val="A6A6A6"/>
              </a:buClr>
              <a:buFont typeface="Arial"/>
              <a:buChar char="•"/>
            </a:pPr>
            <a:r>
              <a:rPr lang="en-US" sz="2800" b="0" strike="noStrike" spc="-1">
                <a:solidFill>
                  <a:srgbClr val="000000"/>
                </a:solidFill>
                <a:latin typeface="Arial"/>
              </a:rPr>
              <a:t>Third level</a:t>
            </a:r>
          </a:p>
          <a:p>
            <a:pPr marL="1097280" lvl="3" indent="-456840">
              <a:lnSpc>
                <a:spcPct val="100000"/>
              </a:lnSpc>
              <a:spcBef>
                <a:spcPts val="1199"/>
              </a:spcBef>
              <a:buClr>
                <a:srgbClr val="A6A6A6"/>
              </a:buClr>
              <a:buFont typeface="Arial"/>
              <a:buChar char="•"/>
            </a:pPr>
            <a:r>
              <a:rPr lang="en-US" sz="2800" b="0" strike="noStrike" spc="-1">
                <a:solidFill>
                  <a:srgbClr val="000000"/>
                </a:solidFill>
                <a:latin typeface="Arial"/>
              </a:rPr>
              <a:t>Fourth level</a:t>
            </a:r>
          </a:p>
          <a:p>
            <a:pPr marL="1097280" lvl="4" indent="-456840">
              <a:lnSpc>
                <a:spcPct val="100000"/>
              </a:lnSpc>
              <a:spcBef>
                <a:spcPts val="1199"/>
              </a:spcBef>
              <a:buClr>
                <a:srgbClr val="A6A6A6"/>
              </a:buClr>
              <a:buFont typeface="Arial"/>
              <a:buChar char="•"/>
            </a:pPr>
            <a:r>
              <a:rPr lang="en-US" sz="2800" b="0" strike="noStrike" spc="-1">
                <a:solidFill>
                  <a:srgbClr val="000000"/>
                </a:solidFill>
                <a:latin typeface="Arial"/>
              </a:rPr>
              <a:t>Fifth level</a:t>
            </a:r>
          </a:p>
          <a:p>
            <a:pPr marL="1097280" lvl="5" indent="-456840">
              <a:lnSpc>
                <a:spcPct val="100000"/>
              </a:lnSpc>
              <a:spcBef>
                <a:spcPts val="1199"/>
              </a:spcBef>
              <a:buClr>
                <a:srgbClr val="A6A6A6"/>
              </a:buClr>
              <a:buFont typeface="Arial"/>
              <a:buChar char="•"/>
            </a:pPr>
            <a:r>
              <a:rPr lang="en-US" sz="2800" b="0" strike="noStrike" spc="-1">
                <a:solidFill>
                  <a:srgbClr val="000000"/>
                </a:solidFill>
                <a:latin typeface="Arial"/>
              </a:rPr>
              <a:t>Six</a:t>
            </a:r>
          </a:p>
        </p:txBody>
      </p:sp>
      <p:sp>
        <p:nvSpPr>
          <p:cNvPr id="27" name="PlaceHolder 28"/>
          <p:cNvSpPr>
            <a:spLocks noGrp="1"/>
          </p:cNvSpPr>
          <p:nvPr>
            <p:ph type="dt"/>
          </p:nvPr>
        </p:nvSpPr>
        <p:spPr>
          <a:xfrm>
            <a:off x="1143000" y="32114520"/>
            <a:ext cx="9875160" cy="456840"/>
          </a:xfrm>
          <a:prstGeom prst="rect">
            <a:avLst/>
          </a:prstGeom>
        </p:spPr>
        <p:txBody>
          <a:bodyPr anchor="ctr"/>
          <a:lstStyle/>
          <a:p>
            <a:pPr>
              <a:lnSpc>
                <a:spcPct val="100000"/>
              </a:lnSpc>
            </a:pPr>
            <a:fld id="{78EDFF32-AA34-4605-B7B1-000D9084E805}" type="datetime">
              <a:rPr lang="en-US" sz="1600" b="0" strike="noStrike" spc="-1">
                <a:solidFill>
                  <a:srgbClr val="8B8B8B"/>
                </a:solidFill>
                <a:latin typeface="Arial"/>
              </a:rPr>
              <a:t>2/1/2019</a:t>
            </a:fld>
            <a:endParaRPr lang="en-US" sz="1600" b="0" strike="noStrike" spc="-1">
              <a:latin typeface="Times New Roman"/>
            </a:endParaRPr>
          </a:p>
        </p:txBody>
      </p:sp>
      <p:sp>
        <p:nvSpPr>
          <p:cNvPr id="28" name="PlaceHolder 29"/>
          <p:cNvSpPr>
            <a:spLocks noGrp="1"/>
          </p:cNvSpPr>
          <p:nvPr>
            <p:ph type="ftr"/>
          </p:nvPr>
        </p:nvSpPr>
        <p:spPr>
          <a:xfrm>
            <a:off x="11018520" y="32114520"/>
            <a:ext cx="21853800" cy="456840"/>
          </a:xfrm>
          <a:prstGeom prst="rect">
            <a:avLst/>
          </a:prstGeom>
        </p:spPr>
        <p:txBody>
          <a:bodyPr anchor="ctr"/>
          <a:lstStyle/>
          <a:p>
            <a:endParaRPr lang="en-US" sz="2400" b="0" strike="noStrike" spc="-1">
              <a:latin typeface="Times New Roman"/>
            </a:endParaRPr>
          </a:p>
        </p:txBody>
      </p:sp>
      <p:sp>
        <p:nvSpPr>
          <p:cNvPr id="29" name="PlaceHolder 30"/>
          <p:cNvSpPr>
            <a:spLocks noGrp="1"/>
          </p:cNvSpPr>
          <p:nvPr>
            <p:ph type="sldNum"/>
          </p:nvPr>
        </p:nvSpPr>
        <p:spPr>
          <a:xfrm>
            <a:off x="32872680" y="32114520"/>
            <a:ext cx="9875160" cy="456840"/>
          </a:xfrm>
          <a:prstGeom prst="rect">
            <a:avLst/>
          </a:prstGeom>
        </p:spPr>
        <p:txBody>
          <a:bodyPr anchor="ctr"/>
          <a:lstStyle/>
          <a:p>
            <a:pPr algn="r">
              <a:lnSpc>
                <a:spcPct val="100000"/>
              </a:lnSpc>
            </a:pPr>
            <a:fld id="{BD91DA76-A5EF-47BC-901C-B071AF1A83E9}" type="slidenum">
              <a:rPr lang="en-US" sz="1600" b="0" strike="noStrike" spc="-1">
                <a:solidFill>
                  <a:srgbClr val="8B8B8B"/>
                </a:solidFill>
                <a:latin typeface="Arial"/>
              </a:rPr>
              <a:t>‹#›</a:t>
            </a:fld>
            <a:endParaRPr lang="en-US" sz="1600" b="0" strike="noStrike" spc="-1">
              <a:latin typeface="Times New Roman"/>
            </a:endParaRPr>
          </a:p>
        </p:txBody>
      </p:sp>
      <p:sp>
        <p:nvSpPr>
          <p:cNvPr id="30" name="PlaceHolder 31"/>
          <p:cNvSpPr>
            <a:spLocks noGrp="1"/>
          </p:cNvSpPr>
          <p:nvPr>
            <p:ph type="body"/>
          </p:nvPr>
        </p:nvSpPr>
        <p:spPr>
          <a:xfrm>
            <a:off x="32270760" y="0"/>
            <a:ext cx="11620080" cy="3841920"/>
          </a:xfrm>
          <a:prstGeom prst="rect">
            <a:avLst/>
          </a:prstGeom>
        </p:spPr>
        <p:txBody>
          <a:bodyPr tIns="457200" bIns="45000"/>
          <a:lstStyle/>
          <a:p>
            <a:pPr algn="ctr">
              <a:lnSpc>
                <a:spcPct val="100000"/>
              </a:lnSpc>
            </a:pPr>
            <a:r>
              <a:rPr lang="en-US" sz="7260" b="0" strike="noStrike" spc="-1">
                <a:solidFill>
                  <a:srgbClr val="FFFFFF"/>
                </a:solidFill>
                <a:latin typeface="Arial"/>
              </a:rPr>
              <a:t>Click icon to add picture</a:t>
            </a:r>
            <a:endParaRPr lang="en-US" sz="726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Shape 1"/>
          <p:cNvSpPr txBox="1"/>
          <p:nvPr/>
        </p:nvSpPr>
        <p:spPr>
          <a:xfrm>
            <a:off x="4311360" y="74880"/>
            <a:ext cx="34740720" cy="3787920"/>
          </a:xfrm>
          <a:prstGeom prst="rect">
            <a:avLst/>
          </a:prstGeom>
          <a:noFill/>
          <a:ln>
            <a:noFill/>
          </a:ln>
        </p:spPr>
        <p:txBody>
          <a:bodyPr anchor="b"/>
          <a:lstStyle/>
          <a:p>
            <a:pPr algn="ctr">
              <a:lnSpc>
                <a:spcPct val="90000"/>
              </a:lnSpc>
            </a:pPr>
            <a:r>
              <a:rPr lang="en-US" sz="9600" b="0" strike="noStrike" spc="-1" dirty="0">
                <a:solidFill>
                  <a:srgbClr val="FFFFFF"/>
                </a:solidFill>
                <a:latin typeface="Arial"/>
              </a:rPr>
              <a:t>Validation Study of Image Recognition Algorithms </a:t>
            </a:r>
            <a:br>
              <a:rPr dirty="0"/>
            </a:br>
            <a:br>
              <a:rPr dirty="0"/>
            </a:br>
            <a:r>
              <a:rPr lang="en-US" sz="3600" b="0" strike="noStrike" spc="-1" dirty="0">
                <a:solidFill>
                  <a:srgbClr val="FFFFFF"/>
                </a:solidFill>
                <a:latin typeface="Arial Black"/>
              </a:rPr>
              <a:t>Southwestern Oklahoma State University </a:t>
            </a:r>
            <a:br>
              <a:rPr dirty="0"/>
            </a:br>
            <a:br>
              <a:rPr dirty="0"/>
            </a:br>
            <a:endParaRPr lang="en-US" sz="3600" b="0" strike="noStrike" spc="-1" dirty="0">
              <a:solidFill>
                <a:srgbClr val="000000"/>
              </a:solidFill>
              <a:latin typeface="Arial"/>
            </a:endParaRPr>
          </a:p>
        </p:txBody>
      </p:sp>
      <p:sp>
        <p:nvSpPr>
          <p:cNvPr id="74" name="TextShape 2"/>
          <p:cNvSpPr txBox="1"/>
          <p:nvPr/>
        </p:nvSpPr>
        <p:spPr>
          <a:xfrm>
            <a:off x="1158120" y="4093920"/>
            <a:ext cx="30174120" cy="645840"/>
          </a:xfrm>
          <a:prstGeom prst="rect">
            <a:avLst/>
          </a:prstGeom>
          <a:noFill/>
          <a:ln>
            <a:noFill/>
          </a:ln>
        </p:spPr>
        <p:txBody>
          <a:bodyPr anchor="ctr"/>
          <a:lstStyle/>
          <a:p>
            <a:pPr>
              <a:lnSpc>
                <a:spcPct val="100000"/>
              </a:lnSpc>
            </a:pPr>
            <a:r>
              <a:rPr lang="en-US" sz="3600" b="0" strike="noStrike" spc="-1">
                <a:solidFill>
                  <a:srgbClr val="BFBFBF"/>
                </a:solidFill>
                <a:latin typeface="Arial"/>
              </a:rPr>
              <a:t>Jacob Miller | Dr. Jeremy Evert | Department of Computer Science and Engineering Technology</a:t>
            </a:r>
            <a:endParaRPr lang="en-US" sz="3600" b="0" strike="noStrike" spc="-1">
              <a:solidFill>
                <a:srgbClr val="000000"/>
              </a:solidFill>
              <a:latin typeface="Arial"/>
            </a:endParaRPr>
          </a:p>
        </p:txBody>
      </p:sp>
      <p:sp>
        <p:nvSpPr>
          <p:cNvPr id="75" name="TextShape 3"/>
          <p:cNvSpPr txBox="1"/>
          <p:nvPr/>
        </p:nvSpPr>
        <p:spPr>
          <a:xfrm>
            <a:off x="972720" y="5580000"/>
            <a:ext cx="12801240" cy="1279800"/>
          </a:xfrm>
          <a:prstGeom prst="rect">
            <a:avLst/>
          </a:prstGeom>
          <a:gradFill rotWithShape="0">
            <a:gsLst>
              <a:gs pos="0">
                <a:srgbClr val="00B0EA"/>
              </a:gs>
              <a:gs pos="100000">
                <a:srgbClr val="00B0EA"/>
              </a:gs>
            </a:gsLst>
            <a:lin ang="5400000"/>
          </a:gradFill>
          <a:ln>
            <a:noFill/>
          </a:ln>
        </p:spPr>
        <p:txBody>
          <a:bodyPr lIns="365760" anchor="ctr"/>
          <a:lstStyle/>
          <a:p>
            <a:pPr algn="ctr">
              <a:lnSpc>
                <a:spcPct val="100000"/>
              </a:lnSpc>
            </a:pPr>
            <a:r>
              <a:rPr lang="en-US" sz="5400" b="0" strike="noStrike" spc="-1">
                <a:solidFill>
                  <a:srgbClr val="FFFFFF"/>
                </a:solidFill>
                <a:latin typeface="Arial"/>
              </a:rPr>
              <a:t>Introduction</a:t>
            </a:r>
            <a:endParaRPr lang="en-US" sz="5400" b="0" strike="noStrike" spc="-1">
              <a:solidFill>
                <a:srgbClr val="000000"/>
              </a:solidFill>
              <a:latin typeface="Arial"/>
            </a:endParaRPr>
          </a:p>
        </p:txBody>
      </p:sp>
      <p:sp>
        <p:nvSpPr>
          <p:cNvPr id="76" name="TextShape 4"/>
          <p:cNvSpPr txBox="1"/>
          <p:nvPr/>
        </p:nvSpPr>
        <p:spPr>
          <a:xfrm>
            <a:off x="972720" y="7164720"/>
            <a:ext cx="12801240" cy="18588600"/>
          </a:xfrm>
          <a:prstGeom prst="rect">
            <a:avLst/>
          </a:prstGeom>
          <a:solidFill>
            <a:srgbClr val="E8E8E8"/>
          </a:solidFill>
          <a:ln>
            <a:noFill/>
          </a:ln>
        </p:spPr>
        <p:txBody>
          <a:bodyPr lIns="365760" rIns="365760" anchor="ctr"/>
          <a:lstStyle/>
          <a:p>
            <a:pPr>
              <a:lnSpc>
                <a:spcPct val="100000"/>
              </a:lnSpc>
              <a:spcBef>
                <a:spcPts val="1199"/>
              </a:spcBef>
            </a:pPr>
            <a:r>
              <a:rPr lang="en-US" sz="4000" b="0" strike="noStrike" spc="-1">
                <a:solidFill>
                  <a:srgbClr val="000000"/>
                </a:solidFill>
                <a:latin typeface="Arial"/>
              </a:rPr>
              <a:t>Developments in machine learning in recent years have created opportunities that previously never existed. One such field with an explosion of opportunity is image recognition, also known as computer vision; the process in which a machine analyzes a digital image. </a:t>
            </a:r>
            <a:br/>
            <a:r>
              <a:rPr lang="en-US" sz="4000" b="0" strike="noStrike" spc="-1">
                <a:solidFill>
                  <a:srgbClr val="000000"/>
                </a:solidFill>
                <a:latin typeface="Arial"/>
              </a:rPr>
              <a:t>In order for a machine to ‘see’ as a human does, it must break down the image in a process called image segmentation. The way the machine goes about doing this is important, and many algorithms exist to determine just how a machine will decide to group the pixels in an image. </a:t>
            </a:r>
            <a:br/>
            <a:r>
              <a:rPr lang="en-US" sz="4000" b="0" strike="noStrike" spc="-1">
                <a:solidFill>
                  <a:srgbClr val="000000"/>
                </a:solidFill>
                <a:latin typeface="Arial"/>
              </a:rPr>
              <a:t>This research is a validation study of related papers on image segmentation algorithms for machine learning.</a:t>
            </a:r>
            <a:br/>
            <a:r>
              <a:rPr lang="en-US" sz="4000" b="0" strike="noStrike" spc="-1">
                <a:solidFill>
                  <a:srgbClr val="000000"/>
                </a:solidFill>
                <a:latin typeface="Arial"/>
              </a:rPr>
              <a:t>Algorithms for this study will be written in Python and tested on three different hardware environments: a laptop, a desktop, and a server. </a:t>
            </a:r>
            <a:br/>
            <a:r>
              <a:rPr lang="en-US" sz="4000" b="0" strike="noStrike" spc="-1">
                <a:solidFill>
                  <a:srgbClr val="000000"/>
                </a:solidFill>
                <a:latin typeface="Arial"/>
              </a:rPr>
              <a:t>Many fields have great use for computer vision, and its improvement is a good sign that more possibilities will open up with its application. Additionally, this study opens opportunities for students to see sophisticated code first hand. </a:t>
            </a:r>
            <a:br/>
            <a:r>
              <a:rPr lang="en-US" sz="4000" b="0" strike="noStrike" spc="-1">
                <a:solidFill>
                  <a:srgbClr val="000000"/>
                </a:solidFill>
                <a:latin typeface="Arial"/>
              </a:rPr>
              <a:t>This research was funded in part by the Dr. Snowden Memorial Scholarship with the NASA OKLAHOMA Space Grant Consortium. This material is based upon work supported by the National Aeronautics and Space Administration issued through the Oklahoma Space Grant Consortium.</a:t>
            </a:r>
          </a:p>
        </p:txBody>
      </p:sp>
      <p:sp>
        <p:nvSpPr>
          <p:cNvPr id="77" name="TextShape 5"/>
          <p:cNvSpPr txBox="1"/>
          <p:nvPr/>
        </p:nvSpPr>
        <p:spPr>
          <a:xfrm>
            <a:off x="1158120" y="27099360"/>
            <a:ext cx="12615840" cy="5567040"/>
          </a:xfrm>
          <a:prstGeom prst="rect">
            <a:avLst/>
          </a:prstGeom>
          <a:noFill/>
          <a:ln>
            <a:noFill/>
          </a:ln>
        </p:spPr>
        <p:txBody>
          <a:bodyPr tIns="182880"/>
          <a:lstStyle/>
          <a:p>
            <a:pPr>
              <a:lnSpc>
                <a:spcPct val="100000"/>
              </a:lnSpc>
              <a:spcBef>
                <a:spcPts val="1199"/>
              </a:spcBef>
            </a:pPr>
            <a:r>
              <a:rPr lang="en-US" sz="4000" b="0" strike="noStrike" spc="-1">
                <a:solidFill>
                  <a:srgbClr val="000000"/>
                </a:solidFill>
                <a:latin typeface="Arial"/>
              </a:rPr>
              <a:t>This project serves as an introduction to machine learning and the research around image segmentation. The goal for the researchers is an increase familiarity with tools and fundamental concepts. Emphasis was placed on projects related to current research trajectories for NASA, general robotics applications, and Southwest Research Institute. </a:t>
            </a:r>
          </a:p>
        </p:txBody>
      </p:sp>
      <p:sp>
        <p:nvSpPr>
          <p:cNvPr id="78" name="TextShape 6"/>
          <p:cNvSpPr txBox="1"/>
          <p:nvPr/>
        </p:nvSpPr>
        <p:spPr>
          <a:xfrm>
            <a:off x="30264480" y="5608800"/>
            <a:ext cx="12801240" cy="1218960"/>
          </a:xfrm>
          <a:prstGeom prst="rect">
            <a:avLst/>
          </a:prstGeom>
          <a:gradFill rotWithShape="0">
            <a:gsLst>
              <a:gs pos="0">
                <a:srgbClr val="00B0EA"/>
              </a:gs>
              <a:gs pos="100000">
                <a:srgbClr val="00B0EA"/>
              </a:gs>
            </a:gsLst>
            <a:lin ang="5400000"/>
          </a:gradFill>
          <a:ln>
            <a:noFill/>
          </a:ln>
        </p:spPr>
        <p:txBody>
          <a:bodyPr lIns="365760" anchor="ctr"/>
          <a:lstStyle/>
          <a:p>
            <a:pPr algn="ctr">
              <a:lnSpc>
                <a:spcPct val="100000"/>
              </a:lnSpc>
            </a:pPr>
            <a:r>
              <a:rPr lang="en-US" sz="5400" b="0" strike="noStrike" spc="-1">
                <a:solidFill>
                  <a:srgbClr val="FFFFFF"/>
                </a:solidFill>
                <a:latin typeface="Arial"/>
              </a:rPr>
              <a:t>Example</a:t>
            </a:r>
            <a:endParaRPr lang="en-US" sz="5400" b="0" strike="noStrike" spc="-1">
              <a:solidFill>
                <a:srgbClr val="000000"/>
              </a:solidFill>
              <a:latin typeface="Arial"/>
            </a:endParaRPr>
          </a:p>
        </p:txBody>
      </p:sp>
      <p:sp>
        <p:nvSpPr>
          <p:cNvPr id="79" name="TextShape 7"/>
          <p:cNvSpPr txBox="1"/>
          <p:nvPr/>
        </p:nvSpPr>
        <p:spPr>
          <a:xfrm>
            <a:off x="30264480" y="19367280"/>
            <a:ext cx="12801240" cy="11433960"/>
          </a:xfrm>
          <a:prstGeom prst="rect">
            <a:avLst/>
          </a:prstGeom>
          <a:noFill/>
          <a:ln>
            <a:noFill/>
          </a:ln>
        </p:spPr>
        <p:txBody>
          <a:bodyPr tIns="182880"/>
          <a:lstStyle/>
          <a:p>
            <a:pPr>
              <a:lnSpc>
                <a:spcPct val="100000"/>
              </a:lnSpc>
              <a:spcBef>
                <a:spcPts val="1199"/>
              </a:spcBef>
            </a:pPr>
            <a:r>
              <a:rPr lang="en-US" sz="4000" b="0" strike="noStrike" spc="-1">
                <a:solidFill>
                  <a:srgbClr val="000000"/>
                </a:solidFill>
                <a:latin typeface="Arial"/>
              </a:rPr>
              <a:t>Bhatia, R. (2018, April 10). Deeplearning.jpg [Digital image]. Retrieved November 7, 2018, from https://www.analyticsindiamag.com/how-to-build-a-career-in-computer-vision/</a:t>
            </a:r>
          </a:p>
          <a:p>
            <a:pPr>
              <a:lnSpc>
                <a:spcPct val="100000"/>
              </a:lnSpc>
              <a:spcBef>
                <a:spcPts val="1199"/>
              </a:spcBef>
            </a:pPr>
            <a:r>
              <a:rPr lang="en-US" sz="4000" b="0" strike="noStrike" spc="-1">
                <a:solidFill>
                  <a:srgbClr val="000000"/>
                </a:solidFill>
                <a:latin typeface="Arial"/>
              </a:rPr>
              <a:t>Christophe Andrieu, N. D. (2003). An Introduction to MCMC for Machine Learning. Machine Learning, 50, 5-43.</a:t>
            </a:r>
          </a:p>
          <a:p>
            <a:pPr>
              <a:lnSpc>
                <a:spcPct val="100000"/>
              </a:lnSpc>
              <a:spcBef>
                <a:spcPts val="1199"/>
              </a:spcBef>
            </a:pPr>
            <a:r>
              <a:rPr lang="en-US" sz="4000" b="0" strike="noStrike" spc="-1">
                <a:solidFill>
                  <a:srgbClr val="000000"/>
                </a:solidFill>
                <a:latin typeface="Arial"/>
              </a:rPr>
              <a:t>David Martin, C. F. (2001). A Database of Human Segmented Natural Images and its Application to Evaluating Segmentation Algorithms and Measuring Ecological Statistics. Vancouver: IEEE.</a:t>
            </a:r>
          </a:p>
          <a:p>
            <a:pPr>
              <a:lnSpc>
                <a:spcPct val="100000"/>
              </a:lnSpc>
              <a:spcBef>
                <a:spcPts val="1199"/>
              </a:spcBef>
            </a:pPr>
            <a:r>
              <a:rPr lang="en-US" sz="4000" b="0" strike="noStrike" spc="-1">
                <a:solidFill>
                  <a:srgbClr val="000000"/>
                </a:solidFill>
                <a:latin typeface="Arial"/>
              </a:rPr>
              <a:t>Larry Matthies, M. M. (2007). Computer Vision on Mars. International Journal of Computer Vision, Volume 75, Issue 1, 67-92.</a:t>
            </a:r>
          </a:p>
          <a:p>
            <a:pPr>
              <a:lnSpc>
                <a:spcPct val="100000"/>
              </a:lnSpc>
              <a:spcBef>
                <a:spcPts val="1199"/>
              </a:spcBef>
            </a:pPr>
            <a:r>
              <a:rPr lang="en-US" sz="4000" b="0" strike="noStrike" spc="-1">
                <a:solidFill>
                  <a:srgbClr val="000000"/>
                </a:solidFill>
                <a:latin typeface="Arial"/>
              </a:rPr>
              <a:t>P.C.H. Martens, e. a. (2012). Computer Vision for the Solar Dynamics Observatory (SDO). Solar Physics, Volume 275, Issue 1-2, 79-113.</a:t>
            </a:r>
          </a:p>
          <a:p>
            <a:pPr>
              <a:lnSpc>
                <a:spcPct val="100000"/>
              </a:lnSpc>
              <a:spcBef>
                <a:spcPts val="1199"/>
              </a:spcBef>
            </a:pPr>
            <a:endParaRPr lang="en-US" sz="4000" b="0" strike="noStrike" spc="-1">
              <a:solidFill>
                <a:srgbClr val="000000"/>
              </a:solidFill>
              <a:latin typeface="Arial"/>
            </a:endParaRPr>
          </a:p>
          <a:p>
            <a:pPr>
              <a:lnSpc>
                <a:spcPct val="100000"/>
              </a:lnSpc>
              <a:spcBef>
                <a:spcPts val="1199"/>
              </a:spcBef>
            </a:pPr>
            <a:endParaRPr lang="en-US" sz="4000" b="0" strike="noStrike" spc="-1">
              <a:solidFill>
                <a:srgbClr val="000000"/>
              </a:solidFill>
              <a:latin typeface="Arial"/>
            </a:endParaRPr>
          </a:p>
        </p:txBody>
      </p:sp>
      <p:pic>
        <p:nvPicPr>
          <p:cNvPr id="80" name="Content Placeholder 6"/>
          <p:cNvPicPr/>
          <p:nvPr/>
        </p:nvPicPr>
        <p:blipFill>
          <a:blip r:embed="rId3"/>
          <a:stretch/>
        </p:blipFill>
        <p:spPr>
          <a:xfrm>
            <a:off x="30264480" y="7329240"/>
            <a:ext cx="12801240" cy="6619320"/>
          </a:xfrm>
          <a:prstGeom prst="rect">
            <a:avLst/>
          </a:prstGeom>
          <a:ln>
            <a:noFill/>
          </a:ln>
        </p:spPr>
      </p:pic>
      <p:pic>
        <p:nvPicPr>
          <p:cNvPr id="81" name="Picture 4"/>
          <p:cNvPicPr/>
          <p:nvPr/>
        </p:nvPicPr>
        <p:blipFill>
          <a:blip r:embed="rId4"/>
          <a:stretch/>
        </p:blipFill>
        <p:spPr>
          <a:xfrm>
            <a:off x="661680" y="74880"/>
            <a:ext cx="4519440" cy="3428280"/>
          </a:xfrm>
          <a:prstGeom prst="rect">
            <a:avLst/>
          </a:prstGeom>
          <a:ln>
            <a:noFill/>
          </a:ln>
        </p:spPr>
      </p:pic>
      <p:sp>
        <p:nvSpPr>
          <p:cNvPr id="82" name="TextShape 8"/>
          <p:cNvSpPr txBox="1"/>
          <p:nvPr/>
        </p:nvSpPr>
        <p:spPr>
          <a:xfrm>
            <a:off x="972720" y="25894440"/>
            <a:ext cx="12801240" cy="1218960"/>
          </a:xfrm>
          <a:prstGeom prst="rect">
            <a:avLst/>
          </a:prstGeom>
          <a:gradFill rotWithShape="0">
            <a:gsLst>
              <a:gs pos="0">
                <a:srgbClr val="00B0EA"/>
              </a:gs>
              <a:gs pos="100000">
                <a:srgbClr val="00B0EA"/>
              </a:gs>
            </a:gsLst>
            <a:lin ang="5400000"/>
          </a:gradFill>
          <a:ln>
            <a:noFill/>
          </a:ln>
        </p:spPr>
        <p:txBody>
          <a:bodyPr lIns="365760" anchor="ctr"/>
          <a:lstStyle/>
          <a:p>
            <a:pPr algn="ctr">
              <a:lnSpc>
                <a:spcPct val="100000"/>
              </a:lnSpc>
            </a:pPr>
            <a:r>
              <a:rPr lang="en-US" sz="5400" b="0" strike="noStrike" spc="-1">
                <a:solidFill>
                  <a:srgbClr val="FFFFFF"/>
                </a:solidFill>
                <a:latin typeface="Arial"/>
              </a:rPr>
              <a:t>Objectives</a:t>
            </a:r>
            <a:endParaRPr lang="en-US" sz="5400" b="0" strike="noStrike" spc="-1">
              <a:solidFill>
                <a:srgbClr val="000000"/>
              </a:solidFill>
              <a:latin typeface="Arial"/>
            </a:endParaRPr>
          </a:p>
        </p:txBody>
      </p:sp>
      <p:sp>
        <p:nvSpPr>
          <p:cNvPr id="83" name="CustomShape 9"/>
          <p:cNvSpPr/>
          <p:nvPr/>
        </p:nvSpPr>
        <p:spPr>
          <a:xfrm>
            <a:off x="0" y="32197320"/>
            <a:ext cx="3861108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0" i="1" strike="noStrike" spc="-1">
                <a:solidFill>
                  <a:srgbClr val="000000"/>
                </a:solidFill>
                <a:latin typeface="Times New Roman"/>
              </a:rPr>
              <a:t>This material is based upon work supported by the National Aeronautics and Space Administration under Grant No.XXXXXX issued through NASA Education.</a:t>
            </a:r>
            <a:endParaRPr lang="en-US" sz="3600" b="0" strike="noStrike" spc="-1">
              <a:latin typeface="Arial"/>
            </a:endParaRPr>
          </a:p>
        </p:txBody>
      </p:sp>
      <p:sp>
        <p:nvSpPr>
          <p:cNvPr id="84" name="CustomShape 10"/>
          <p:cNvSpPr/>
          <p:nvPr/>
        </p:nvSpPr>
        <p:spPr>
          <a:xfrm>
            <a:off x="30264480" y="14474160"/>
            <a:ext cx="12801240" cy="196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100" b="0" strike="noStrike" spc="-1">
                <a:solidFill>
                  <a:srgbClr val="000000"/>
                </a:solidFill>
                <a:latin typeface="Arial"/>
              </a:rPr>
              <a:t>The above image is a good example of both Image Segmentation (the colored areas) and Computer Vision (shown through the labels). </a:t>
            </a:r>
            <a:endParaRPr lang="en-US" sz="4100" b="0" strike="noStrike" spc="-1">
              <a:latin typeface="Arial"/>
            </a:endParaRPr>
          </a:p>
        </p:txBody>
      </p:sp>
      <p:sp>
        <p:nvSpPr>
          <p:cNvPr id="85" name="TextShape 11"/>
          <p:cNvSpPr txBox="1"/>
          <p:nvPr/>
        </p:nvSpPr>
        <p:spPr>
          <a:xfrm>
            <a:off x="15615000" y="5580000"/>
            <a:ext cx="12801240" cy="1218960"/>
          </a:xfrm>
          <a:prstGeom prst="rect">
            <a:avLst/>
          </a:prstGeom>
          <a:gradFill rotWithShape="0">
            <a:gsLst>
              <a:gs pos="0">
                <a:srgbClr val="00B0EA"/>
              </a:gs>
              <a:gs pos="100000">
                <a:srgbClr val="00B0EA"/>
              </a:gs>
            </a:gsLst>
            <a:lin ang="5400000"/>
          </a:gradFill>
          <a:ln>
            <a:noFill/>
          </a:ln>
        </p:spPr>
        <p:txBody>
          <a:bodyPr lIns="365760" anchor="ctr"/>
          <a:lstStyle/>
          <a:p>
            <a:pPr algn="ctr">
              <a:lnSpc>
                <a:spcPct val="100000"/>
              </a:lnSpc>
            </a:pPr>
            <a:r>
              <a:rPr lang="en-US" sz="5400" b="0" strike="noStrike" spc="-1">
                <a:solidFill>
                  <a:srgbClr val="FFFFFF"/>
                </a:solidFill>
                <a:latin typeface="Arial"/>
              </a:rPr>
              <a:t>Methods</a:t>
            </a:r>
            <a:endParaRPr lang="en-US" sz="5400" b="0" strike="noStrike" spc="-1">
              <a:solidFill>
                <a:srgbClr val="000000"/>
              </a:solidFill>
              <a:latin typeface="Arial"/>
            </a:endParaRPr>
          </a:p>
        </p:txBody>
      </p:sp>
      <p:sp>
        <p:nvSpPr>
          <p:cNvPr id="86" name="CustomShape 12"/>
          <p:cNvSpPr/>
          <p:nvPr/>
        </p:nvSpPr>
        <p:spPr>
          <a:xfrm>
            <a:off x="15615000" y="7098480"/>
            <a:ext cx="12801240" cy="1045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pPr>
            <a:r>
              <a:rPr lang="en-US" sz="4000" b="0" strike="noStrike" spc="-1">
                <a:solidFill>
                  <a:srgbClr val="000000"/>
                </a:solidFill>
                <a:latin typeface="Arial"/>
              </a:rPr>
              <a:t>This project will make use of open source software and segmentation algorithms from several journal articles to verify the results. </a:t>
            </a:r>
            <a:endParaRPr lang="en-US" sz="4000" b="0" strike="noStrike" spc="-1">
              <a:latin typeface="Arial"/>
            </a:endParaRPr>
          </a:p>
          <a:p>
            <a:pPr>
              <a:lnSpc>
                <a:spcPct val="100000"/>
              </a:lnSpc>
              <a:spcBef>
                <a:spcPts val="1199"/>
              </a:spcBef>
            </a:pPr>
            <a:r>
              <a:rPr lang="en-US" sz="4000" b="0" strike="noStrike" spc="-1">
                <a:solidFill>
                  <a:srgbClr val="000000"/>
                </a:solidFill>
                <a:latin typeface="Arial"/>
              </a:rPr>
              <a:t>To begin, articles were selected that offered a segmentation algorithm.</a:t>
            </a:r>
            <a:endParaRPr lang="en-US" sz="4000" b="0" strike="noStrike" spc="-1">
              <a:latin typeface="Arial"/>
            </a:endParaRPr>
          </a:p>
          <a:p>
            <a:pPr>
              <a:lnSpc>
                <a:spcPct val="100000"/>
              </a:lnSpc>
              <a:spcBef>
                <a:spcPts val="1199"/>
              </a:spcBef>
            </a:pPr>
            <a:r>
              <a:rPr lang="en-US" sz="4000" b="0" strike="noStrike" spc="-1">
                <a:solidFill>
                  <a:srgbClr val="000000"/>
                </a:solidFill>
                <a:latin typeface="Arial"/>
              </a:rPr>
              <a:t>Then, these algorithms will be implemented into independent builds of the same software, and be instructed to analyze the same set of images. The Corel database is widely used in Computer Vision and has more than 40,000 images to choose a large sample from. Currently, that is where the images are planned to come from.</a:t>
            </a:r>
            <a:endParaRPr lang="en-US" sz="4000" b="0" strike="noStrike" spc="-1">
              <a:latin typeface="Arial"/>
            </a:endParaRPr>
          </a:p>
          <a:p>
            <a:pPr>
              <a:lnSpc>
                <a:spcPct val="100000"/>
              </a:lnSpc>
              <a:spcBef>
                <a:spcPts val="1199"/>
              </a:spcBef>
            </a:pPr>
            <a:r>
              <a:rPr lang="en-US" sz="4000" b="0" strike="noStrike" spc="-1">
                <a:solidFill>
                  <a:srgbClr val="000000"/>
                </a:solidFill>
                <a:latin typeface="Arial"/>
              </a:rPr>
              <a:t>This process will be done three times: once on a laptop, a desktop, and then a server. </a:t>
            </a:r>
            <a:endParaRPr lang="en-US" sz="4000" b="0" strike="noStrike" spc="-1">
              <a:latin typeface="Arial"/>
            </a:endParaRPr>
          </a:p>
          <a:p>
            <a:pPr>
              <a:lnSpc>
                <a:spcPct val="100000"/>
              </a:lnSpc>
              <a:spcBef>
                <a:spcPts val="1199"/>
              </a:spcBef>
            </a:pPr>
            <a:r>
              <a:rPr lang="en-US" sz="4000" b="0" strike="noStrike" spc="-1">
                <a:solidFill>
                  <a:srgbClr val="000000"/>
                </a:solidFill>
                <a:latin typeface="Arial"/>
              </a:rPr>
              <a:t>Algorithms will be ranked against each other based on Accuracy, Efficiency, and Scalability. </a:t>
            </a:r>
            <a:endParaRPr lang="en-US" sz="4000" b="0" strike="noStrike" spc="-1">
              <a:latin typeface="Arial"/>
            </a:endParaRPr>
          </a:p>
        </p:txBody>
      </p:sp>
      <p:pic>
        <p:nvPicPr>
          <p:cNvPr id="87" name="Picture 9"/>
          <p:cNvPicPr/>
          <p:nvPr/>
        </p:nvPicPr>
        <p:blipFill>
          <a:blip r:embed="rId5"/>
          <a:stretch/>
        </p:blipFill>
        <p:spPr>
          <a:xfrm>
            <a:off x="40102920" y="0"/>
            <a:ext cx="3787920" cy="3787920"/>
          </a:xfrm>
          <a:prstGeom prst="rect">
            <a:avLst/>
          </a:prstGeom>
          <a:ln>
            <a:noFill/>
          </a:ln>
        </p:spPr>
      </p:pic>
      <p:sp>
        <p:nvSpPr>
          <p:cNvPr id="88" name="CustomShape 13"/>
          <p:cNvSpPr/>
          <p:nvPr/>
        </p:nvSpPr>
        <p:spPr>
          <a:xfrm>
            <a:off x="15615000" y="17939880"/>
            <a:ext cx="12979800" cy="1218960"/>
          </a:xfrm>
          <a:prstGeom prst="rect">
            <a:avLst/>
          </a:prstGeom>
          <a:gradFill rotWithShape="0">
            <a:gsLst>
              <a:gs pos="0">
                <a:schemeClr val="tx1">
                  <a:lumMod val="65000"/>
                  <a:lumOff val="35000"/>
                </a:schemeClr>
              </a:gs>
              <a:gs pos="90000">
                <a:schemeClr val="tx1">
                  <a:lumMod val="65000"/>
                  <a:lumOff val="35000"/>
                </a:schemeClr>
              </a:gs>
              <a:gs pos="91000">
                <a:schemeClr val="accent1"/>
              </a:gs>
              <a:gs pos="100000">
                <a:schemeClr val="accent1"/>
              </a:gs>
            </a:gsLst>
            <a:lin ang="5400000"/>
          </a:gradFill>
          <a:ln>
            <a:noFill/>
          </a:ln>
        </p:spPr>
        <p:style>
          <a:lnRef idx="0">
            <a:scrgbClr r="0" g="0" b="0"/>
          </a:lnRef>
          <a:fillRef idx="0">
            <a:scrgbClr r="0" g="0" b="0"/>
          </a:fillRef>
          <a:effectRef idx="0">
            <a:scrgbClr r="0" g="0" b="0"/>
          </a:effectRef>
          <a:fontRef idx="minor"/>
        </p:style>
        <p:txBody>
          <a:bodyPr lIns="365760" anchor="ctr"/>
          <a:lstStyle/>
          <a:p>
            <a:pPr algn="ctr">
              <a:lnSpc>
                <a:spcPct val="100000"/>
              </a:lnSpc>
            </a:pPr>
            <a:r>
              <a:rPr lang="en-US" sz="5400" b="0" strike="noStrike" spc="-1">
                <a:solidFill>
                  <a:srgbClr val="FFFFFF"/>
                </a:solidFill>
                <a:latin typeface="Arial"/>
              </a:rPr>
              <a:t>Project Effects</a:t>
            </a:r>
            <a:endParaRPr lang="en-US" sz="5400" b="0" strike="noStrike" spc="-1">
              <a:latin typeface="Arial"/>
            </a:endParaRPr>
          </a:p>
        </p:txBody>
      </p:sp>
      <p:sp>
        <p:nvSpPr>
          <p:cNvPr id="89" name="CustomShape 14"/>
          <p:cNvSpPr/>
          <p:nvPr/>
        </p:nvSpPr>
        <p:spPr>
          <a:xfrm>
            <a:off x="15615000" y="24474600"/>
            <a:ext cx="12801240" cy="1218960"/>
          </a:xfrm>
          <a:prstGeom prst="rect">
            <a:avLst/>
          </a:prstGeom>
          <a:gradFill rotWithShape="0">
            <a:gsLst>
              <a:gs pos="0">
                <a:schemeClr val="tx1">
                  <a:lumMod val="65000"/>
                  <a:lumOff val="35000"/>
                </a:schemeClr>
              </a:gs>
              <a:gs pos="90000">
                <a:schemeClr val="tx1">
                  <a:lumMod val="65000"/>
                  <a:lumOff val="35000"/>
                </a:schemeClr>
              </a:gs>
              <a:gs pos="91000">
                <a:schemeClr val="accent1"/>
              </a:gs>
              <a:gs pos="100000">
                <a:schemeClr val="accent1"/>
              </a:gs>
            </a:gsLst>
            <a:lin ang="5400000"/>
          </a:gradFill>
          <a:ln>
            <a:noFill/>
          </a:ln>
        </p:spPr>
        <p:style>
          <a:lnRef idx="0">
            <a:scrgbClr r="0" g="0" b="0"/>
          </a:lnRef>
          <a:fillRef idx="0">
            <a:scrgbClr r="0" g="0" b="0"/>
          </a:fillRef>
          <a:effectRef idx="0">
            <a:scrgbClr r="0" g="0" b="0"/>
          </a:effectRef>
          <a:fontRef idx="minor"/>
        </p:style>
        <p:txBody>
          <a:bodyPr lIns="365760" anchor="ctr"/>
          <a:lstStyle/>
          <a:p>
            <a:pPr algn="ctr">
              <a:lnSpc>
                <a:spcPct val="100000"/>
              </a:lnSpc>
            </a:pPr>
            <a:r>
              <a:rPr lang="en-US" sz="5400" b="0" strike="noStrike" spc="-1">
                <a:solidFill>
                  <a:srgbClr val="FFFFFF"/>
                </a:solidFill>
                <a:latin typeface="Arial"/>
              </a:rPr>
              <a:t>Other Considerations</a:t>
            </a:r>
            <a:endParaRPr lang="en-US" sz="5400" b="0" strike="noStrike" spc="-1">
              <a:latin typeface="Arial"/>
            </a:endParaRPr>
          </a:p>
        </p:txBody>
      </p:sp>
      <p:sp>
        <p:nvSpPr>
          <p:cNvPr id="90" name="CustomShape 15"/>
          <p:cNvSpPr/>
          <p:nvPr/>
        </p:nvSpPr>
        <p:spPr>
          <a:xfrm>
            <a:off x="15615000" y="19492920"/>
            <a:ext cx="12979800" cy="5118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pPr>
            <a:r>
              <a:rPr lang="en-US" sz="4000" b="0" strike="noStrike" spc="-1">
                <a:solidFill>
                  <a:srgbClr val="000000"/>
                </a:solidFill>
                <a:latin typeface="Arial"/>
              </a:rPr>
              <a:t>One of the goals of this project is for the team to familiarize themselves with machine learning concepts and tools. This benefit is two-fold, in that it prepares the researcher to continue to research more specific and advanced topics as well as allows new students interested in the topic a resource they would have easy access to. </a:t>
            </a:r>
            <a:endParaRPr lang="en-US" sz="4000" b="0" strike="noStrike" spc="-1">
              <a:latin typeface="Arial"/>
            </a:endParaRPr>
          </a:p>
          <a:p>
            <a:pPr>
              <a:lnSpc>
                <a:spcPct val="100000"/>
              </a:lnSpc>
              <a:spcBef>
                <a:spcPts val="1199"/>
              </a:spcBef>
            </a:pPr>
            <a:endParaRPr lang="en-US" sz="4000" b="0" strike="noStrike" spc="-1">
              <a:latin typeface="Arial"/>
            </a:endParaRPr>
          </a:p>
        </p:txBody>
      </p:sp>
      <p:sp>
        <p:nvSpPr>
          <p:cNvPr id="91" name="CustomShape 16"/>
          <p:cNvSpPr/>
          <p:nvPr/>
        </p:nvSpPr>
        <p:spPr>
          <a:xfrm>
            <a:off x="15615000" y="26236800"/>
            <a:ext cx="12801240" cy="450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pPr>
            <a:r>
              <a:rPr lang="en-US" sz="4000" b="0" strike="noStrike" spc="-1">
                <a:solidFill>
                  <a:srgbClr val="000000"/>
                </a:solidFill>
                <a:latin typeface="Arial"/>
              </a:rPr>
              <a:t>This project’s primary goal was not to discover the best algorithm, or to develop a more accurate or efficient one. That could certainly be approached with the results of this study, however. </a:t>
            </a:r>
            <a:endParaRPr lang="en-US" sz="4000" b="0" strike="noStrike" spc="-1">
              <a:latin typeface="Arial"/>
            </a:endParaRPr>
          </a:p>
          <a:p>
            <a:pPr>
              <a:lnSpc>
                <a:spcPct val="100000"/>
              </a:lnSpc>
              <a:spcBef>
                <a:spcPts val="1199"/>
              </a:spcBef>
            </a:pPr>
            <a:r>
              <a:rPr lang="en-US" sz="4000" b="0" strike="noStrike" spc="-1">
                <a:solidFill>
                  <a:srgbClr val="000000"/>
                </a:solidFill>
                <a:latin typeface="Arial"/>
              </a:rPr>
              <a:t>It is certainly possible that these algorithms have strengths and weaknesses outside the scope of this study. It was only checked that the they were accurate. </a:t>
            </a:r>
            <a:endParaRPr lang="en-US" sz="4000" b="0" strike="noStrike" spc="-1">
              <a:latin typeface="Arial"/>
            </a:endParaRPr>
          </a:p>
        </p:txBody>
      </p:sp>
      <p:sp>
        <p:nvSpPr>
          <p:cNvPr id="92" name="TextShape 17"/>
          <p:cNvSpPr txBox="1"/>
          <p:nvPr/>
        </p:nvSpPr>
        <p:spPr>
          <a:xfrm>
            <a:off x="30264480" y="17255160"/>
            <a:ext cx="12801240" cy="1218960"/>
          </a:xfrm>
          <a:prstGeom prst="rect">
            <a:avLst/>
          </a:prstGeom>
          <a:gradFill rotWithShape="0">
            <a:gsLst>
              <a:gs pos="0">
                <a:srgbClr val="00B0EA"/>
              </a:gs>
              <a:gs pos="100000">
                <a:srgbClr val="00B0EA"/>
              </a:gs>
            </a:gsLst>
            <a:lin ang="5400000"/>
          </a:gradFill>
          <a:ln>
            <a:noFill/>
          </a:ln>
        </p:spPr>
        <p:txBody>
          <a:bodyPr lIns="365760" anchor="ctr"/>
          <a:lstStyle/>
          <a:p>
            <a:pPr algn="ctr">
              <a:lnSpc>
                <a:spcPct val="100000"/>
              </a:lnSpc>
            </a:pPr>
            <a:r>
              <a:rPr lang="en-US" sz="5400" b="0" strike="noStrike" spc="-1">
                <a:solidFill>
                  <a:srgbClr val="FFFFFF"/>
                </a:solidFill>
                <a:latin typeface="Arial"/>
              </a:rPr>
              <a:t>References</a:t>
            </a:r>
            <a:endParaRPr lang="en-US" sz="5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589</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 Light</vt:lpstr>
      <vt:lpstr>DejaVu Sans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jacob miller</cp:lastModifiedBy>
  <cp:revision>2</cp:revision>
  <dcterms:created xsi:type="dcterms:W3CDTF">2016-03-03T22:12:54Z</dcterms:created>
  <dcterms:modified xsi:type="dcterms:W3CDTF">2019-02-01T15:50:23Z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y fmtid="{D5CDD505-2E9C-101B-9397-08002B2CF9AE}" pid="12" name="_TemplateID">
    <vt:lpwstr>TC040013439991</vt:lpwstr>
  </property>
</Properties>
</file>