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MPTf8yRXUo7Ir4Q5vDyB5UVT/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5983d51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785983d511_2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5983d51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785983d511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ee7cdd7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eee7cdd77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85983d5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785983d51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edc22ee21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eedc22ee21_6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ee7cdd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eee7cdd7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ee7cdd7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eee7cdd77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ee7cdd7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eee7cdd77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ee7cdd7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eee7cdd77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85983d5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785983d51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85983d5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785983d51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85983d51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785983d511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85983d51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785983d511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edc22ee21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eedc22ee21_1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1700808"/>
            <a:ext cx="7772400" cy="794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C0081"/>
              </a:buClr>
              <a:buSzPts val="4000"/>
              <a:buFont typeface="Calibri"/>
              <a:buNone/>
              <a:defRPr b="1" sz="4000" cap="none">
                <a:solidFill>
                  <a:srgbClr val="DC00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683568" y="2495327"/>
            <a:ext cx="7776864" cy="62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rgbClr val="280099"/>
              </a:buClr>
              <a:buSzPts val="3400"/>
              <a:buChar char="•"/>
              <a:defRPr b="1" i="1" sz="3400">
                <a:solidFill>
                  <a:srgbClr val="280099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1921822" y="0"/>
            <a:ext cx="6764977" cy="82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b="1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976313"/>
            <a:ext cx="8229600" cy="540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8009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" name="Google Shape;20;p12"/>
          <p:cNvCxnSpPr/>
          <p:nvPr/>
        </p:nvCxnSpPr>
        <p:spPr>
          <a:xfrm flipH="1" rot="10800000">
            <a:off x="457200" y="822722"/>
            <a:ext cx="8229600" cy="15783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670" y="16771"/>
            <a:ext cx="1449153" cy="7901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/>
          <p:nvPr/>
        </p:nvSpPr>
        <p:spPr>
          <a:xfrm>
            <a:off x="444243" y="6496883"/>
            <a:ext cx="874439" cy="36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/ 9</a:t>
            </a:r>
            <a:endParaRPr/>
          </a:p>
        </p:txBody>
      </p:sp>
      <p:cxnSp>
        <p:nvCxnSpPr>
          <p:cNvPr id="23" name="Google Shape;23;p12"/>
          <p:cNvCxnSpPr/>
          <p:nvPr/>
        </p:nvCxnSpPr>
        <p:spPr>
          <a:xfrm>
            <a:off x="444243" y="6496883"/>
            <a:ext cx="874439" cy="0"/>
          </a:xfrm>
          <a:prstGeom prst="straightConnector1">
            <a:avLst/>
          </a:pr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280099"/>
                </a:solidFill>
              </a:defRPr>
            </a:lvl1pPr>
            <a:lvl2pPr lvl="1">
              <a:buNone/>
              <a:defRPr sz="1300">
                <a:solidFill>
                  <a:srgbClr val="280099"/>
                </a:solidFill>
              </a:defRPr>
            </a:lvl2pPr>
            <a:lvl3pPr lvl="2">
              <a:buNone/>
              <a:defRPr sz="1300">
                <a:solidFill>
                  <a:srgbClr val="280099"/>
                </a:solidFill>
              </a:defRPr>
            </a:lvl3pPr>
            <a:lvl4pPr lvl="3">
              <a:buNone/>
              <a:defRPr sz="1300">
                <a:solidFill>
                  <a:srgbClr val="280099"/>
                </a:solidFill>
              </a:defRPr>
            </a:lvl4pPr>
            <a:lvl5pPr lvl="4">
              <a:buNone/>
              <a:defRPr sz="1300">
                <a:solidFill>
                  <a:srgbClr val="280099"/>
                </a:solidFill>
              </a:defRPr>
            </a:lvl5pPr>
            <a:lvl6pPr lvl="5">
              <a:buNone/>
              <a:defRPr sz="1300">
                <a:solidFill>
                  <a:srgbClr val="280099"/>
                </a:solidFill>
              </a:defRPr>
            </a:lvl6pPr>
            <a:lvl7pPr lvl="6">
              <a:buNone/>
              <a:defRPr sz="1300">
                <a:solidFill>
                  <a:srgbClr val="280099"/>
                </a:solidFill>
              </a:defRPr>
            </a:lvl7pPr>
            <a:lvl8pPr lvl="7">
              <a:buNone/>
              <a:defRPr sz="1300">
                <a:solidFill>
                  <a:srgbClr val="280099"/>
                </a:solidFill>
              </a:defRPr>
            </a:lvl8pPr>
            <a:lvl9pPr lvl="8">
              <a:buNone/>
              <a:defRPr sz="1300">
                <a:solidFill>
                  <a:srgbClr val="28009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8009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8009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8009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8009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8009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ctrTitle"/>
          </p:nvPr>
        </p:nvSpPr>
        <p:spPr>
          <a:xfrm>
            <a:off x="391999" y="2316077"/>
            <a:ext cx="8382000" cy="82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SWP391: FINAL PROJECT PRESENTATION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Noto Sans Symbols"/>
              <a:buNone/>
            </a:pPr>
            <a:r>
              <a:rPr b="1" i="1" lang="en-US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FOOTBALL BOOKING TICKET</a:t>
            </a:r>
            <a:endParaRPr b="1" i="1" sz="3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Noto Sans Symbols"/>
              <a:buNone/>
            </a:pPr>
            <a:r>
              <a:rPr b="1" i="1" lang="en-US" sz="3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SE1817 - G5</a:t>
            </a:r>
            <a:endParaRPr b="1" i="1" sz="3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369158"/>
            <a:ext cx="2512194" cy="136980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85983d511_2_53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Product Functionalities</a:t>
            </a:r>
            <a:endParaRPr i="1" sz="3200"/>
          </a:p>
        </p:txBody>
      </p:sp>
      <p:sp>
        <p:nvSpPr>
          <p:cNvPr id="115" name="Google Shape;115;g2785983d511_2_53"/>
          <p:cNvSpPr txBox="1"/>
          <p:nvPr/>
        </p:nvSpPr>
        <p:spPr>
          <a:xfrm>
            <a:off x="459100" y="822725"/>
            <a:ext cx="327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Screenflow:</a:t>
            </a:r>
            <a:endParaRPr/>
          </a:p>
        </p:txBody>
      </p:sp>
      <p:sp>
        <p:nvSpPr>
          <p:cNvPr id="116" name="Google Shape;116;g2785983d511_2_53"/>
          <p:cNvSpPr txBox="1"/>
          <p:nvPr/>
        </p:nvSpPr>
        <p:spPr>
          <a:xfrm>
            <a:off x="596200" y="13276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b.	Customer</a:t>
            </a:r>
            <a:r>
              <a:rPr lang="en-US" sz="25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5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785983d511_2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00" y="1770875"/>
            <a:ext cx="6142225" cy="48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785983d511_2_5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85983d511_2_61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Product Functionalities</a:t>
            </a:r>
            <a:endParaRPr i="1" sz="3200"/>
          </a:p>
        </p:txBody>
      </p:sp>
      <p:sp>
        <p:nvSpPr>
          <p:cNvPr id="124" name="Google Shape;124;g2785983d511_2_61"/>
          <p:cNvSpPr txBox="1"/>
          <p:nvPr/>
        </p:nvSpPr>
        <p:spPr>
          <a:xfrm>
            <a:off x="459100" y="822725"/>
            <a:ext cx="327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Screenflow:</a:t>
            </a:r>
            <a:endParaRPr/>
          </a:p>
        </p:txBody>
      </p:sp>
      <p:sp>
        <p:nvSpPr>
          <p:cNvPr id="125" name="Google Shape;125;g2785983d511_2_61"/>
          <p:cNvSpPr txBox="1"/>
          <p:nvPr/>
        </p:nvSpPr>
        <p:spPr>
          <a:xfrm>
            <a:off x="596200" y="1327650"/>
            <a:ext cx="194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785983d511_2_61"/>
          <p:cNvSpPr txBox="1"/>
          <p:nvPr/>
        </p:nvSpPr>
        <p:spPr>
          <a:xfrm>
            <a:off x="459100" y="13920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c.	Admin: </a:t>
            </a:r>
            <a:endParaRPr sz="25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2785983d511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9650"/>
            <a:ext cx="9144001" cy="450432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785983d511_2_6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ee7cdd770_2_0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Product Functionalities</a:t>
            </a:r>
            <a:endParaRPr i="1" sz="3200"/>
          </a:p>
        </p:txBody>
      </p:sp>
      <p:sp>
        <p:nvSpPr>
          <p:cNvPr id="134" name="Google Shape;134;g2eee7cdd770_2_0"/>
          <p:cNvSpPr txBox="1"/>
          <p:nvPr/>
        </p:nvSpPr>
        <p:spPr>
          <a:xfrm>
            <a:off x="459100" y="822725"/>
            <a:ext cx="327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Screenflow:</a:t>
            </a:r>
            <a:endParaRPr/>
          </a:p>
        </p:txBody>
      </p:sp>
      <p:sp>
        <p:nvSpPr>
          <p:cNvPr id="135" name="Google Shape;135;g2eee7cdd770_2_0"/>
          <p:cNvSpPr txBox="1"/>
          <p:nvPr/>
        </p:nvSpPr>
        <p:spPr>
          <a:xfrm>
            <a:off x="596200" y="1327650"/>
            <a:ext cx="194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eee7cdd770_2_0"/>
          <p:cNvSpPr txBox="1"/>
          <p:nvPr/>
        </p:nvSpPr>
        <p:spPr>
          <a:xfrm>
            <a:off x="459100" y="13920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5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.	Inspector: </a:t>
            </a:r>
            <a:endParaRPr sz="25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2eee7cdd77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38" y="1897050"/>
            <a:ext cx="8327314" cy="45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eee7cdd770_2_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5983d511_0_35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Main Screen UI Design</a:t>
            </a:r>
            <a:endParaRPr i="1" sz="3200"/>
          </a:p>
        </p:txBody>
      </p:sp>
      <p:sp>
        <p:nvSpPr>
          <p:cNvPr id="144" name="Google Shape;144;g2785983d511_0_35"/>
          <p:cNvSpPr txBox="1"/>
          <p:nvPr>
            <p:ph idx="1" type="body"/>
          </p:nvPr>
        </p:nvSpPr>
        <p:spPr>
          <a:xfrm>
            <a:off x="457200" y="822714"/>
            <a:ext cx="2702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HomePage</a:t>
            </a:r>
            <a:r>
              <a:rPr lang="en-US"/>
              <a:t>:</a:t>
            </a:r>
            <a:endParaRPr/>
          </a:p>
        </p:txBody>
      </p:sp>
      <p:pic>
        <p:nvPicPr>
          <p:cNvPr id="145" name="Google Shape;145;g2785983d51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1571912"/>
            <a:ext cx="4246701" cy="429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785983d511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900" y="1571925"/>
            <a:ext cx="4246701" cy="39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785983d511_0_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edc22ee21_6_6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Main Screen UI Design</a:t>
            </a:r>
            <a:endParaRPr i="1" sz="3200"/>
          </a:p>
        </p:txBody>
      </p:sp>
      <p:sp>
        <p:nvSpPr>
          <p:cNvPr id="153" name="Google Shape;153;g2eedc22ee21_6_6"/>
          <p:cNvSpPr txBox="1"/>
          <p:nvPr>
            <p:ph idx="1" type="body"/>
          </p:nvPr>
        </p:nvSpPr>
        <p:spPr>
          <a:xfrm>
            <a:off x="457200" y="822714"/>
            <a:ext cx="2702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Public Match Detail</a:t>
            </a:r>
            <a:r>
              <a:rPr lang="en-US"/>
              <a:t>:</a:t>
            </a:r>
            <a:endParaRPr/>
          </a:p>
        </p:txBody>
      </p:sp>
      <p:pic>
        <p:nvPicPr>
          <p:cNvPr id="154" name="Google Shape;154;g2eedc22ee21_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25" y="1241589"/>
            <a:ext cx="7556474" cy="517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eedc22ee21_6_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ee7cdd770_0_0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Main Flow UI Design</a:t>
            </a:r>
            <a:endParaRPr i="1" sz="3200"/>
          </a:p>
        </p:txBody>
      </p:sp>
      <p:sp>
        <p:nvSpPr>
          <p:cNvPr id="161" name="Google Shape;161;g2eee7cdd770_0_0"/>
          <p:cNvSpPr txBox="1"/>
          <p:nvPr>
            <p:ph idx="1" type="body"/>
          </p:nvPr>
        </p:nvSpPr>
        <p:spPr>
          <a:xfrm>
            <a:off x="457200" y="822714"/>
            <a:ext cx="2702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Public Match Detail:</a:t>
            </a:r>
            <a:endParaRPr/>
          </a:p>
        </p:txBody>
      </p:sp>
      <p:pic>
        <p:nvPicPr>
          <p:cNvPr id="162" name="Google Shape;162;g2eee7cdd7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25" y="1241589"/>
            <a:ext cx="7556474" cy="517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eee7cdd770_0_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ee7cdd770_0_6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Main Flow UI Design</a:t>
            </a:r>
            <a:endParaRPr i="1" sz="3200"/>
          </a:p>
        </p:txBody>
      </p:sp>
      <p:sp>
        <p:nvSpPr>
          <p:cNvPr id="169" name="Google Shape;169;g2eee7cdd770_0_6"/>
          <p:cNvSpPr txBox="1"/>
          <p:nvPr>
            <p:ph idx="1" type="body"/>
          </p:nvPr>
        </p:nvSpPr>
        <p:spPr>
          <a:xfrm>
            <a:off x="457200" y="822714"/>
            <a:ext cx="2702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Summary ticket:</a:t>
            </a:r>
            <a:endParaRPr/>
          </a:p>
        </p:txBody>
      </p:sp>
      <p:pic>
        <p:nvPicPr>
          <p:cNvPr id="170" name="Google Shape;170;g2eee7cdd77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0" y="1504725"/>
            <a:ext cx="8704551" cy="43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eee7cdd770_0_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ee7cdd770_0_14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Main Flow UI Design</a:t>
            </a:r>
            <a:endParaRPr i="1" sz="3200"/>
          </a:p>
        </p:txBody>
      </p:sp>
      <p:sp>
        <p:nvSpPr>
          <p:cNvPr id="177" name="Google Shape;177;g2eee7cdd770_0_14"/>
          <p:cNvSpPr txBox="1"/>
          <p:nvPr>
            <p:ph idx="1" type="body"/>
          </p:nvPr>
        </p:nvSpPr>
        <p:spPr>
          <a:xfrm>
            <a:off x="457200" y="822714"/>
            <a:ext cx="2702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Select payment method:</a:t>
            </a:r>
            <a:endParaRPr/>
          </a:p>
        </p:txBody>
      </p:sp>
      <p:pic>
        <p:nvPicPr>
          <p:cNvPr id="178" name="Google Shape;178;g2eee7cdd77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750" y="1616300"/>
            <a:ext cx="3432900" cy="486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eee7cdd770_0_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ee7cdd770_0_22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Main Flow UI Design</a:t>
            </a:r>
            <a:endParaRPr i="1" sz="3200"/>
          </a:p>
        </p:txBody>
      </p:sp>
      <p:sp>
        <p:nvSpPr>
          <p:cNvPr id="185" name="Google Shape;185;g2eee7cdd770_0_22"/>
          <p:cNvSpPr txBox="1"/>
          <p:nvPr>
            <p:ph idx="1" type="body"/>
          </p:nvPr>
        </p:nvSpPr>
        <p:spPr>
          <a:xfrm>
            <a:off x="457200" y="822714"/>
            <a:ext cx="2702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Payment:</a:t>
            </a:r>
            <a:endParaRPr/>
          </a:p>
        </p:txBody>
      </p:sp>
      <p:pic>
        <p:nvPicPr>
          <p:cNvPr id="186" name="Google Shape;186;g2eee7cdd77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00" y="1381150"/>
            <a:ext cx="5743575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eee7cdd770_0_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1921822" y="0"/>
            <a:ext cx="6764977" cy="82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/>
              <a:t>System Design</a:t>
            </a:r>
            <a:br>
              <a:rPr lang="en-US"/>
            </a:br>
            <a:r>
              <a:rPr i="1" lang="en-US" sz="3100"/>
              <a:t>Database Design</a:t>
            </a:r>
            <a:endParaRPr i="1"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457200" y="976313"/>
            <a:ext cx="8229600" cy="5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4" name="Google Shape;194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25" y="986227"/>
            <a:ext cx="6764976" cy="538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1921822" y="0"/>
            <a:ext cx="6764977" cy="82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457200" y="976325"/>
            <a:ext cx="4158300" cy="5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endParaRPr b="1"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Quach The Kiet</a:t>
            </a: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HE170015</a:t>
            </a:r>
            <a:endParaRPr sz="200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 Duc Vinh - HE176906</a:t>
            </a:r>
            <a:endParaRPr sz="200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 Tien Thuat - HE173070</a:t>
            </a:r>
            <a:endParaRPr sz="200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Nguyen Canh Duong - HE173210</a:t>
            </a:r>
            <a:endParaRPr sz="200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Tran Anh Quan - </a:t>
            </a:r>
            <a:r>
              <a:rPr lang="en-US" sz="20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HE170941</a:t>
            </a:r>
            <a:endParaRPr sz="200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73152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9816" rtl="0" algn="ctr">
              <a:spcBef>
                <a:spcPts val="192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5277900" y="976325"/>
            <a:ext cx="340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Management tools</a:t>
            </a:r>
            <a:endParaRPr b="1"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6606075" y="1604850"/>
            <a:ext cx="2264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sz="18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324" y="1604850"/>
            <a:ext cx="1258250" cy="70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025" y="5342760"/>
            <a:ext cx="712153" cy="7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888" y="5333062"/>
            <a:ext cx="727149" cy="72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7423" y="2465625"/>
            <a:ext cx="1466061" cy="8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5375" y="3500300"/>
            <a:ext cx="870175" cy="8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6633475" y="2553575"/>
            <a:ext cx="1919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RDS</a:t>
            </a:r>
            <a:endParaRPr sz="18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6682275" y="3651425"/>
            <a:ext cx="2264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Project Tracking</a:t>
            </a:r>
            <a:endParaRPr sz="18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465375" y="4603125"/>
            <a:ext cx="2612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Solution stack</a:t>
            </a:r>
            <a:endParaRPr b="1"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921822" y="0"/>
            <a:ext cx="6764977" cy="82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/>
              <a:t>System Design</a:t>
            </a:r>
            <a:br>
              <a:rPr lang="en-US"/>
            </a:br>
            <a:r>
              <a:rPr i="1" lang="en-US" sz="3100"/>
              <a:t>Package Diagram</a:t>
            </a:r>
            <a:endParaRPr i="1"/>
          </a:p>
        </p:txBody>
      </p:sp>
      <p:pic>
        <p:nvPicPr>
          <p:cNvPr id="201" name="Google Shape;2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13" y="1387801"/>
            <a:ext cx="7488174" cy="45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1921822" y="0"/>
            <a:ext cx="6764977" cy="82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Swimlane</a:t>
            </a:r>
            <a:endParaRPr i="1"/>
          </a:p>
        </p:txBody>
      </p:sp>
      <p:pic>
        <p:nvPicPr>
          <p:cNvPr id="208" name="Google Shape;20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3247"/>
            <a:ext cx="8839200" cy="456009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/>
        </p:nvSpPr>
        <p:spPr>
          <a:xfrm>
            <a:off x="498400" y="934688"/>
            <a:ext cx="3199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Buy Ticket</a:t>
            </a:r>
            <a:endParaRPr sz="32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Q&amp;A"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1340768"/>
            <a:ext cx="5107285" cy="3296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85983d511_0_44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60" name="Google Shape;60;g2785983d511_0_44"/>
          <p:cNvSpPr txBox="1"/>
          <p:nvPr/>
        </p:nvSpPr>
        <p:spPr>
          <a:xfrm>
            <a:off x="577875" y="1523950"/>
            <a:ext cx="8031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Football Booking Ticket website is a website selling football tickets exclusively for My Dinh Stadium. The website aims to make it convenient for customers to buy tickets for matches. </a:t>
            </a:r>
            <a:endParaRPr sz="24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On the website, users can book tickets for upcoming exciting matches, learn about their favorite teams and update the latest news every day. Payment service via VNPAY is quick and easy </a:t>
            </a:r>
            <a:endParaRPr sz="24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Administrators can easily manage and view team lists, seasons, news, matches and revenue statistics through matches.</a:t>
            </a:r>
            <a:endParaRPr b="1"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2785983d511_0_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85983d511_0_18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67" name="Google Shape;67;g2785983d511_0_18"/>
          <p:cNvSpPr txBox="1"/>
          <p:nvPr/>
        </p:nvSpPr>
        <p:spPr>
          <a:xfrm>
            <a:off x="279100" y="1206125"/>
            <a:ext cx="84630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Project communication: meetings, task assignments,...</a:t>
            </a:r>
            <a:endParaRPr b="1"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500"/>
              <a:buChar char="●"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Meetings: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Regular meetings at 9:00 PM  are held to discuss progress, resolve issues, and ensure everyone understands the goals and tasks at hand.</a:t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00"/>
              <a:buChar char="●"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Task assignments: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Tasks are clearly assigned to each team member, ensuring everyone knows their responsibilities and how their work contributes to the overall project goals.</a:t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00"/>
              <a:buChar char="●"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Communication tools: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 Facebook for communication, Google Meet for daily meetings, and Github for project management.</a:t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9816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8" name="Google Shape;68;g2785983d511_0_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1921822" y="0"/>
            <a:ext cx="6764977" cy="82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Use Case Diagrams</a:t>
            </a:r>
            <a:endParaRPr i="1" sz="3200"/>
          </a:p>
        </p:txBody>
      </p:sp>
      <p:sp>
        <p:nvSpPr>
          <p:cNvPr id="74" name="Google Shape;74;p3"/>
          <p:cNvSpPr txBox="1"/>
          <p:nvPr/>
        </p:nvSpPr>
        <p:spPr>
          <a:xfrm>
            <a:off x="444800" y="8489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UC For Admin:</a:t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25" y="1469125"/>
            <a:ext cx="7124277" cy="52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5983d511_2_27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Use Case Diagrams</a:t>
            </a:r>
            <a:endParaRPr i="1" sz="3200"/>
          </a:p>
        </p:txBody>
      </p:sp>
      <p:sp>
        <p:nvSpPr>
          <p:cNvPr id="82" name="Google Shape;82;g2785983d511_2_27"/>
          <p:cNvSpPr txBox="1"/>
          <p:nvPr/>
        </p:nvSpPr>
        <p:spPr>
          <a:xfrm>
            <a:off x="444775" y="822600"/>
            <a:ext cx="310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UC For Guest:</a:t>
            </a:r>
            <a:endParaRPr/>
          </a:p>
        </p:txBody>
      </p:sp>
      <p:pic>
        <p:nvPicPr>
          <p:cNvPr id="83" name="Google Shape;83;g2785983d511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50" y="1340075"/>
            <a:ext cx="6150641" cy="50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785983d511_2_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85983d511_2_40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Use Case Diagrams</a:t>
            </a:r>
            <a:endParaRPr i="1" sz="3200"/>
          </a:p>
        </p:txBody>
      </p:sp>
      <p:sp>
        <p:nvSpPr>
          <p:cNvPr id="90" name="Google Shape;90;g2785983d511_2_40"/>
          <p:cNvSpPr txBox="1"/>
          <p:nvPr/>
        </p:nvSpPr>
        <p:spPr>
          <a:xfrm>
            <a:off x="444775" y="822600"/>
            <a:ext cx="310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UC For Customer:</a:t>
            </a:r>
            <a:endParaRPr/>
          </a:p>
        </p:txBody>
      </p:sp>
      <p:pic>
        <p:nvPicPr>
          <p:cNvPr id="91" name="Google Shape;91;g2785983d511_2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63" y="1494925"/>
            <a:ext cx="7377263" cy="48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785983d511_2_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edc22ee21_14_6"/>
          <p:cNvSpPr txBox="1"/>
          <p:nvPr>
            <p:ph type="title"/>
          </p:nvPr>
        </p:nvSpPr>
        <p:spPr>
          <a:xfrm>
            <a:off x="1921822" y="0"/>
            <a:ext cx="67650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Use Case Diagrams</a:t>
            </a:r>
            <a:endParaRPr i="1" sz="3200"/>
          </a:p>
        </p:txBody>
      </p:sp>
      <p:sp>
        <p:nvSpPr>
          <p:cNvPr id="98" name="Google Shape;98;g2eedc22ee21_14_6"/>
          <p:cNvSpPr txBox="1"/>
          <p:nvPr/>
        </p:nvSpPr>
        <p:spPr>
          <a:xfrm>
            <a:off x="444775" y="822600"/>
            <a:ext cx="310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UC For Inspector:</a:t>
            </a:r>
            <a:endParaRPr/>
          </a:p>
        </p:txBody>
      </p:sp>
      <p:pic>
        <p:nvPicPr>
          <p:cNvPr id="99" name="Google Shape;99;g2eedc22ee21_1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800" y="1662325"/>
            <a:ext cx="647700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eedc22ee21_14_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1921822" y="0"/>
            <a:ext cx="6764977" cy="82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 sz="3200"/>
              <a:t>Product Requirements</a:t>
            </a:r>
            <a:br>
              <a:rPr lang="en-US" sz="3200"/>
            </a:br>
            <a:r>
              <a:rPr i="1" lang="en-US" sz="2800"/>
              <a:t>Product Functionalities</a:t>
            </a:r>
            <a:endParaRPr i="1" sz="3200"/>
          </a:p>
        </p:txBody>
      </p:sp>
      <p:sp>
        <p:nvSpPr>
          <p:cNvPr id="106" name="Google Shape;106;p4"/>
          <p:cNvSpPr txBox="1"/>
          <p:nvPr/>
        </p:nvSpPr>
        <p:spPr>
          <a:xfrm>
            <a:off x="459100" y="822725"/>
            <a:ext cx="327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Screenflow</a:t>
            </a:r>
            <a:r>
              <a:rPr lang="en-US" sz="32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596200" y="13276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560"/>
              </a:spcBef>
              <a:spcAft>
                <a:spcPts val="0"/>
              </a:spcAft>
              <a:buClr>
                <a:srgbClr val="280099"/>
              </a:buClr>
              <a:buSzPts val="2500"/>
              <a:buAutoNum type="alphaLcPeriod"/>
            </a:pPr>
            <a:r>
              <a:rPr lang="en-US" sz="25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r>
              <a:rPr lang="en-US" sz="25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500">
              <a:solidFill>
                <a:srgbClr val="28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400" y="1772425"/>
            <a:ext cx="7091150" cy="45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2_Integration Manageme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2023-06-06T00:47:32Z</dcterms:created>
  <dc:creator>Kien Nguyen</dc:creator>
</cp:coreProperties>
</file>