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6" y="-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771F0-BBAE-4709-99CC-3ECE2E591066}" type="datetimeFigureOut">
              <a:rPr lang="de-DE" smtClean="0"/>
              <a:t>07.07.2013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DAB4B-4578-43EC-9DEA-E04BE906C360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DAB4B-4578-43EC-9DEA-E04BE906C360}" type="slidenum">
              <a:rPr lang="de-DE" smtClean="0"/>
              <a:t>8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BBC0-B56A-4C16-A9E7-3ED5929B05BF}" type="datetimeFigureOut">
              <a:rPr lang="de-DE" smtClean="0"/>
              <a:t>07.07.2013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1883-0123-4C3E-940E-22DC6CB7071D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BBC0-B56A-4C16-A9E7-3ED5929B05BF}" type="datetimeFigureOut">
              <a:rPr lang="de-DE" smtClean="0"/>
              <a:t>07.07.2013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1883-0123-4C3E-940E-22DC6CB7071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BBC0-B56A-4C16-A9E7-3ED5929B05BF}" type="datetimeFigureOut">
              <a:rPr lang="de-DE" smtClean="0"/>
              <a:t>07.07.2013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1883-0123-4C3E-940E-22DC6CB7071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BBC0-B56A-4C16-A9E7-3ED5929B05BF}" type="datetimeFigureOut">
              <a:rPr lang="de-DE" smtClean="0"/>
              <a:t>07.07.2013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1883-0123-4C3E-940E-22DC6CB7071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BBC0-B56A-4C16-A9E7-3ED5929B05BF}" type="datetimeFigureOut">
              <a:rPr lang="de-DE" smtClean="0"/>
              <a:t>07.07.2013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1883-0123-4C3E-940E-22DC6CB7071D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BBC0-B56A-4C16-A9E7-3ED5929B05BF}" type="datetimeFigureOut">
              <a:rPr lang="de-DE" smtClean="0"/>
              <a:t>07.07.2013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1883-0123-4C3E-940E-22DC6CB7071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BBC0-B56A-4C16-A9E7-3ED5929B05BF}" type="datetimeFigureOut">
              <a:rPr lang="de-DE" smtClean="0"/>
              <a:t>07.07.2013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1883-0123-4C3E-940E-22DC6CB7071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BBC0-B56A-4C16-A9E7-3ED5929B05BF}" type="datetimeFigureOut">
              <a:rPr lang="de-DE" smtClean="0"/>
              <a:t>07.07.2013</a:t>
            </a:fld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7C1883-0123-4C3E-940E-22DC6CB7071D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BBC0-B56A-4C16-A9E7-3ED5929B05BF}" type="datetimeFigureOut">
              <a:rPr lang="de-DE" smtClean="0"/>
              <a:t>07.07.2013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1883-0123-4C3E-940E-22DC6CB7071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BBC0-B56A-4C16-A9E7-3ED5929B05BF}" type="datetimeFigureOut">
              <a:rPr lang="de-DE" smtClean="0"/>
              <a:t>07.07.2013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397C1883-0123-4C3E-940E-22DC6CB7071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C29BBC0-B56A-4C16-A9E7-3ED5929B05BF}" type="datetimeFigureOut">
              <a:rPr lang="de-DE" smtClean="0"/>
              <a:t>07.07.2013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1883-0123-4C3E-940E-22DC6CB7071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ihand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C29BBC0-B56A-4C16-A9E7-3ED5929B05BF}" type="datetimeFigureOut">
              <a:rPr lang="de-DE" smtClean="0"/>
              <a:t>07.07.2013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97C1883-0123-4C3E-940E-22DC6CB7071D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Implementierung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USB-Grabber-</a:t>
            </a:r>
            <a:r>
              <a:rPr lang="en-US" dirty="0" err="1" smtClean="0"/>
              <a:t>Treibers</a:t>
            </a:r>
            <a:r>
              <a:rPr lang="en-US" dirty="0" smtClean="0"/>
              <a:t> f</a:t>
            </a:r>
            <a:r>
              <a:rPr lang="de-DE" dirty="0" err="1" smtClean="0"/>
              <a:t>ür</a:t>
            </a:r>
            <a:r>
              <a:rPr lang="de-DE" dirty="0" smtClean="0"/>
              <a:t> RIOT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Philipp Rosenkranz</a:t>
            </a:r>
          </a:p>
          <a:p>
            <a:r>
              <a:rPr lang="de-DE" dirty="0" smtClean="0"/>
              <a:t>Maximilian Müller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143108" y="1571612"/>
            <a:ext cx="1928826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STK1160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5857884" y="1428736"/>
            <a:ext cx="2214578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SAA7113</a:t>
            </a:r>
            <a:endParaRPr lang="de-DE" dirty="0"/>
          </a:p>
        </p:txBody>
      </p:sp>
      <p:cxnSp>
        <p:nvCxnSpPr>
          <p:cNvPr id="5" name="Gerade Verbindung mit Pfeil 4"/>
          <p:cNvCxnSpPr>
            <a:stCxn id="2" idx="3"/>
            <a:endCxn id="3" idx="1"/>
          </p:cNvCxnSpPr>
          <p:nvPr/>
        </p:nvCxnSpPr>
        <p:spPr>
          <a:xfrm flipV="1">
            <a:off x="4071934" y="1893082"/>
            <a:ext cx="1785950" cy="216000"/>
          </a:xfrm>
          <a:prstGeom prst="straightConnector1">
            <a:avLst/>
          </a:prstGeom>
          <a:ln>
            <a:headEnd type="arrow"/>
            <a:tailEnd type="arrow"/>
          </a:ln>
          <a:effectLst>
            <a:glow rad="63500">
              <a:schemeClr val="accent2">
                <a:tint val="30000"/>
                <a:shade val="95000"/>
                <a:satMod val="300000"/>
                <a:alpha val="5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4000496" y="1428736"/>
            <a:ext cx="221457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de-DE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I2C</a:t>
            </a:r>
            <a:endParaRPr lang="de-DE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9458" name="Picture 2" descr="C:\Program Files (x86)\Microsoft Office\MEDIA\CAGCAT10\j028575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4143380"/>
            <a:ext cx="1824038" cy="1120775"/>
          </a:xfrm>
          <a:prstGeom prst="rect">
            <a:avLst/>
          </a:prstGeom>
          <a:noFill/>
        </p:spPr>
      </p:pic>
      <p:cxnSp>
        <p:nvCxnSpPr>
          <p:cNvPr id="11" name="Gerade Verbindung mit Pfeil 10"/>
          <p:cNvCxnSpPr>
            <a:stCxn id="2" idx="2"/>
          </p:cNvCxnSpPr>
          <p:nvPr/>
        </p:nvCxnSpPr>
        <p:spPr>
          <a:xfrm rot="5400000">
            <a:off x="1660902" y="2696761"/>
            <a:ext cx="1571636" cy="132160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2357422" y="3357562"/>
            <a:ext cx="67197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de-DE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USB</a:t>
            </a:r>
            <a:endParaRPr lang="de-DE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3" name="Grafik 12" descr="camera-we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578" y="4214818"/>
            <a:ext cx="1300593" cy="1300593"/>
          </a:xfrm>
          <a:prstGeom prst="rect">
            <a:avLst/>
          </a:prstGeom>
        </p:spPr>
      </p:pic>
      <p:cxnSp>
        <p:nvCxnSpPr>
          <p:cNvPr id="15" name="Gerade Verbindung mit Pfeil 14"/>
          <p:cNvCxnSpPr>
            <a:stCxn id="13" idx="0"/>
          </p:cNvCxnSpPr>
          <p:nvPr/>
        </p:nvCxnSpPr>
        <p:spPr>
          <a:xfrm rot="16200000" flipV="1">
            <a:off x="6361628" y="3139570"/>
            <a:ext cx="1785950" cy="364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 3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sz="1800" dirty="0" smtClean="0"/>
              <a:t>Komplexe Treiberanalyse, teilweise schlecht bis gar nicht dokumentierte Linux-Quellcode</a:t>
            </a:r>
            <a:endParaRPr lang="de-DE" sz="1800" dirty="0"/>
          </a:p>
        </p:txBody>
      </p:sp>
      <p:pic>
        <p:nvPicPr>
          <p:cNvPr id="20482" name="Picture 2" descr="C:\Program Files (x86)\Microsoft Office\MEDIA\CAGCAT10\j0286034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857364"/>
            <a:ext cx="3632202" cy="35004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 3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071934" y="2998765"/>
            <a:ext cx="5072066" cy="2663482"/>
          </a:xfrm>
        </p:spPr>
        <p:txBody>
          <a:bodyPr>
            <a:normAutofit fontScale="92500" lnSpcReduction="10000"/>
          </a:bodyPr>
          <a:lstStyle/>
          <a:p>
            <a:r>
              <a:rPr lang="de-DE" sz="1800" dirty="0" smtClean="0"/>
              <a:t>Beispiel ‚Doku‘:</a:t>
            </a:r>
          </a:p>
          <a:p>
            <a:r>
              <a:rPr lang="de-DE" sz="1800" dirty="0" smtClean="0"/>
              <a:t>/*</a:t>
            </a:r>
          </a:p>
          <a:p>
            <a:r>
              <a:rPr lang="de-DE" sz="1800" dirty="0" smtClean="0"/>
              <a:t> </a:t>
            </a:r>
            <a:r>
              <a:rPr lang="de-DE" sz="1800" dirty="0" smtClean="0"/>
              <a:t>* </a:t>
            </a:r>
            <a:r>
              <a:rPr lang="de-DE" sz="1800" dirty="0" err="1" smtClean="0"/>
              <a:t>functionality</a:t>
            </a:r>
            <a:r>
              <a:rPr lang="de-DE" sz="1800" dirty="0" smtClean="0"/>
              <a:t>(), </a:t>
            </a:r>
            <a:r>
              <a:rPr lang="de-DE" sz="1800" dirty="0" err="1" smtClean="0"/>
              <a:t>what</a:t>
            </a:r>
            <a:r>
              <a:rPr lang="de-DE" sz="1800" dirty="0" smtClean="0"/>
              <a:t> da heck </a:t>
            </a:r>
            <a:r>
              <a:rPr lang="de-DE" sz="1800" dirty="0" err="1" smtClean="0"/>
              <a:t>is</a:t>
            </a:r>
            <a:r>
              <a:rPr lang="de-DE" sz="1800" dirty="0" smtClean="0"/>
              <a:t> </a:t>
            </a:r>
            <a:r>
              <a:rPr lang="de-DE" sz="1800" dirty="0" err="1" smtClean="0"/>
              <a:t>this</a:t>
            </a:r>
            <a:r>
              <a:rPr lang="de-DE" sz="1800" dirty="0" smtClean="0"/>
              <a:t>?</a:t>
            </a:r>
            <a:r>
              <a:rPr lang="de-DE" sz="1800" dirty="0" smtClean="0"/>
              <a:t> </a:t>
            </a:r>
          </a:p>
          <a:p>
            <a:r>
              <a:rPr lang="de-DE" sz="1800" dirty="0" smtClean="0"/>
              <a:t> </a:t>
            </a:r>
            <a:r>
              <a:rPr lang="de-DE" sz="1800" dirty="0" smtClean="0"/>
              <a:t>*/</a:t>
            </a:r>
          </a:p>
          <a:p>
            <a:r>
              <a:rPr lang="de-DE" sz="1800" dirty="0" err="1" smtClean="0"/>
              <a:t>static</a:t>
            </a:r>
            <a:r>
              <a:rPr lang="de-DE" sz="1800" dirty="0" smtClean="0"/>
              <a:t> u32 </a:t>
            </a:r>
            <a:r>
              <a:rPr lang="de-DE" sz="1800" dirty="0" err="1" smtClean="0"/>
              <a:t>functionality</a:t>
            </a:r>
            <a:r>
              <a:rPr lang="de-DE" sz="1800" dirty="0" smtClean="0"/>
              <a:t>(</a:t>
            </a:r>
            <a:r>
              <a:rPr lang="de-DE" sz="1800" dirty="0" err="1" smtClean="0"/>
              <a:t>struct</a:t>
            </a:r>
            <a:r>
              <a:rPr lang="de-DE" sz="1800" dirty="0" smtClean="0"/>
              <a:t> i2c_adapter *</a:t>
            </a:r>
            <a:r>
              <a:rPr lang="de-DE" sz="1800" dirty="0" err="1" smtClean="0"/>
              <a:t>adap</a:t>
            </a:r>
            <a:r>
              <a:rPr lang="de-DE" sz="1800" dirty="0" smtClean="0"/>
              <a:t>)</a:t>
            </a:r>
          </a:p>
          <a:p>
            <a:endParaRPr lang="de-DE" sz="1800" dirty="0" smtClean="0"/>
          </a:p>
          <a:p>
            <a:r>
              <a:rPr lang="de-DE" sz="1800" dirty="0" smtClean="0"/>
              <a:t>/* ??? </a:t>
            </a:r>
            <a:r>
              <a:rPr lang="de-DE" sz="1800" dirty="0" smtClean="0"/>
              <a:t>*/</a:t>
            </a:r>
          </a:p>
          <a:p>
            <a:r>
              <a:rPr lang="de-DE" sz="1800" dirty="0" smtClean="0"/>
              <a:t>stk1160_write_reg(</a:t>
            </a:r>
            <a:r>
              <a:rPr lang="de-DE" sz="1800" dirty="0" err="1" smtClean="0"/>
              <a:t>dev</a:t>
            </a:r>
            <a:r>
              <a:rPr lang="de-DE" sz="1800" dirty="0" smtClean="0"/>
              <a:t>, STK1160_ASIC + 3,  0x00);</a:t>
            </a:r>
          </a:p>
          <a:p>
            <a:r>
              <a:rPr lang="de-DE" sz="1800" dirty="0" smtClean="0"/>
              <a:t>  </a:t>
            </a:r>
            <a:endParaRPr lang="de-DE" sz="1800" dirty="0"/>
          </a:p>
        </p:txBody>
      </p:sp>
      <p:pic>
        <p:nvPicPr>
          <p:cNvPr id="20482" name="Picture 2" descr="C:\Program Files (x86)\Microsoft Office\MEDIA\CAGCAT10\j0286034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857364"/>
            <a:ext cx="3632202" cy="35004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RIOT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OS für das Internet </a:t>
            </a:r>
            <a:r>
              <a:rPr lang="de-DE" dirty="0" err="1" smtClean="0"/>
              <a:t>of</a:t>
            </a:r>
            <a:r>
              <a:rPr lang="de-DE" dirty="0" smtClean="0"/>
              <a:t> Things (</a:t>
            </a:r>
            <a:r>
              <a:rPr lang="de-DE" dirty="0" err="1" smtClean="0"/>
              <a:t>IoT</a:t>
            </a:r>
            <a:r>
              <a:rPr lang="de-DE" dirty="0" smtClean="0"/>
              <a:t>)</a:t>
            </a:r>
          </a:p>
          <a:p>
            <a:r>
              <a:rPr lang="de-DE" dirty="0" smtClean="0"/>
              <a:t>ANSI C und C++</a:t>
            </a:r>
          </a:p>
          <a:p>
            <a:r>
              <a:rPr lang="de-DE" dirty="0" smtClean="0"/>
              <a:t>Minimaler Speicherbedarf</a:t>
            </a:r>
          </a:p>
          <a:p>
            <a:r>
              <a:rPr lang="de-DE" dirty="0" smtClean="0"/>
              <a:t>Teilweise POSIX-konform</a:t>
            </a:r>
          </a:p>
          <a:p>
            <a:r>
              <a:rPr lang="de-DE" dirty="0" smtClean="0"/>
              <a:t>Echtzeitfähig</a:t>
            </a:r>
          </a:p>
          <a:p>
            <a:r>
              <a:rPr lang="de-DE" dirty="0" smtClean="0"/>
              <a:t>Multi-Threading</a:t>
            </a:r>
          </a:p>
          <a:p>
            <a:r>
              <a:rPr lang="de-DE" dirty="0" smtClean="0"/>
              <a:t>http://www.riot-os.org</a:t>
            </a:r>
            <a:endParaRPr lang="de-DE" dirty="0"/>
          </a:p>
        </p:txBody>
      </p:sp>
      <p:pic>
        <p:nvPicPr>
          <p:cNvPr id="2050" name="Picture 2" descr="http://www.riot-os.org/images/logo-lar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4429132"/>
            <a:ext cx="4071934" cy="18263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Ursprüngliche Zielsetzung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Entwicklung auf dem MSBA2</a:t>
            </a:r>
          </a:p>
          <a:p>
            <a:pPr lvl="1"/>
            <a:r>
              <a:rPr lang="de-DE" dirty="0" smtClean="0"/>
              <a:t>ARM7-Prozessor, 32 Bit, 98 </a:t>
            </a:r>
            <a:r>
              <a:rPr lang="de-DE" dirty="0" err="1" smtClean="0"/>
              <a:t>kB</a:t>
            </a:r>
            <a:r>
              <a:rPr lang="de-DE" dirty="0" smtClean="0"/>
              <a:t> RAM</a:t>
            </a:r>
          </a:p>
          <a:p>
            <a:pPr lvl="1"/>
            <a:r>
              <a:rPr lang="de-DE" dirty="0" err="1" smtClean="0"/>
              <a:t>Tranceiver</a:t>
            </a:r>
            <a:r>
              <a:rPr lang="de-DE" dirty="0" smtClean="0"/>
              <a:t> CC1100</a:t>
            </a:r>
          </a:p>
          <a:p>
            <a:pPr lvl="1"/>
            <a:r>
              <a:rPr lang="de-DE" dirty="0" smtClean="0"/>
              <a:t>46 frei programmierbare I/O-Pins</a:t>
            </a:r>
          </a:p>
          <a:p>
            <a:pPr lvl="1"/>
            <a:r>
              <a:rPr lang="de-DE" dirty="0" err="1" smtClean="0"/>
              <a:t>MicroSD</a:t>
            </a:r>
            <a:r>
              <a:rPr lang="de-DE" dirty="0" smtClean="0"/>
              <a:t>-Slot</a:t>
            </a:r>
          </a:p>
          <a:p>
            <a:pPr lvl="1"/>
            <a:r>
              <a:rPr lang="de-DE" dirty="0" smtClean="0"/>
              <a:t>USB-Schnittstelle</a:t>
            </a:r>
            <a:endParaRPr lang="de-DE" dirty="0"/>
          </a:p>
        </p:txBody>
      </p:sp>
      <p:pic>
        <p:nvPicPr>
          <p:cNvPr id="4" name="Grafik 3" descr="msba2.png"/>
          <p:cNvPicPr>
            <a:picLocks noChangeAspect="1"/>
          </p:cNvPicPr>
          <p:nvPr/>
        </p:nvPicPr>
        <p:blipFill>
          <a:blip r:embed="rId2">
            <a:lum bright="10000" contrast="20000"/>
          </a:blip>
          <a:stretch>
            <a:fillRect/>
          </a:stretch>
        </p:blipFill>
        <p:spPr>
          <a:xfrm>
            <a:off x="6643702" y="2928934"/>
            <a:ext cx="1427992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467600" cy="333756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3733800"/>
                <a:gridCol w="37338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Kalenderwoche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Ziel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Erste Präsentation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Anforderungen</a:t>
                      </a:r>
                      <a:r>
                        <a:rPr lang="de-DE" baseline="0" dirty="0" smtClean="0"/>
                        <a:t> klar, Kamera da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Kommunikation mit Kamera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Zwischenpräsentation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Treibergerüst steht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Defekt im Wesentlichen entfernt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Abschlusspräsentation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/>
                        <a:buNone/>
                      </a:pPr>
                      <a:r>
                        <a:rPr lang="en-US" dirty="0" smtClean="0"/>
                        <a:t>&gt; 28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Treiber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ist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fertig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 in der Rückblende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467600" cy="333756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2489200"/>
                <a:gridCol w="3911616"/>
                <a:gridCol w="106678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Kalenderwoche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Ziel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Laune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Erste Präsentation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Anforderungen</a:t>
                      </a:r>
                      <a:r>
                        <a:rPr lang="de-DE" baseline="0" dirty="0" smtClean="0"/>
                        <a:t> klar, Kamera da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Kommunikation mit Kamera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Zwischenpräsentation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Treibergerüst steht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Defekt im Wesentlichen entfernt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Abschlusspräsentation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/>
                        <a:buNone/>
                      </a:pPr>
                      <a:r>
                        <a:rPr lang="en-US" dirty="0" smtClean="0"/>
                        <a:t>&gt; 28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Treiber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ist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fertig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363" name="Picture 3" descr="\\vboxsrv\maximilian\Wetter\weather-clea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1211" y="2000240"/>
            <a:ext cx="325437" cy="325437"/>
          </a:xfrm>
          <a:prstGeom prst="rect">
            <a:avLst/>
          </a:prstGeom>
          <a:noFill/>
        </p:spPr>
      </p:pic>
      <p:pic>
        <p:nvPicPr>
          <p:cNvPr id="15364" name="Picture 4" descr="\\vboxsrv\maximilian\Wetter\weather-shower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9148" y="2346315"/>
            <a:ext cx="325438" cy="325437"/>
          </a:xfrm>
          <a:prstGeom prst="rect">
            <a:avLst/>
          </a:prstGeom>
          <a:noFill/>
        </p:spPr>
      </p:pic>
      <p:pic>
        <p:nvPicPr>
          <p:cNvPr id="15365" name="Picture 5" descr="\\vboxsrv\maximilian\Wetter\weather-freezing-rai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9148" y="2732088"/>
            <a:ext cx="325438" cy="325437"/>
          </a:xfrm>
          <a:prstGeom prst="rect">
            <a:avLst/>
          </a:prstGeom>
          <a:noFill/>
        </p:spPr>
      </p:pic>
      <p:pic>
        <p:nvPicPr>
          <p:cNvPr id="15367" name="Picture 7" descr="\\vboxsrv\maximilian\Wetter\weather-clea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75521" y="3114675"/>
            <a:ext cx="325437" cy="325438"/>
          </a:xfrm>
          <a:prstGeom prst="rect">
            <a:avLst/>
          </a:prstGeom>
          <a:noFill/>
        </p:spPr>
      </p:pic>
      <p:pic>
        <p:nvPicPr>
          <p:cNvPr id="15368" name="Picture 8" descr="\\vboxsrv\maximilian\Wetter\weather-cloud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768" y="3500438"/>
            <a:ext cx="366711" cy="366711"/>
          </a:xfrm>
          <a:prstGeom prst="rect">
            <a:avLst/>
          </a:prstGeom>
          <a:noFill/>
        </p:spPr>
      </p:pic>
      <p:pic>
        <p:nvPicPr>
          <p:cNvPr id="15369" name="Picture 9" descr="\\vboxsrv\maximilian\Wetter\weather-showers-day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75521" y="3857628"/>
            <a:ext cx="325437" cy="325438"/>
          </a:xfrm>
          <a:prstGeom prst="rect">
            <a:avLst/>
          </a:prstGeom>
          <a:noFill/>
        </p:spPr>
      </p:pic>
      <p:pic>
        <p:nvPicPr>
          <p:cNvPr id="15370" name="Picture 10" descr="\\vboxsrv\maximilian\Wetter\weather-storm-night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75521" y="4603760"/>
            <a:ext cx="325437" cy="325438"/>
          </a:xfrm>
          <a:prstGeom prst="rect">
            <a:avLst/>
          </a:prstGeom>
          <a:noFill/>
        </p:spPr>
      </p:pic>
      <p:pic>
        <p:nvPicPr>
          <p:cNvPr id="15371" name="Picture 11" descr="\\vboxsrv\maximilian\Wetter\weather-clea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68" y="4246571"/>
            <a:ext cx="325437" cy="325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 1</a:t>
            </a:r>
            <a:endParaRPr lang="de-DE" dirty="0"/>
          </a:p>
        </p:txBody>
      </p:sp>
      <p:pic>
        <p:nvPicPr>
          <p:cNvPr id="5" name="Bildplatzhalter 4" descr="camera-web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sz="1800" dirty="0" smtClean="0"/>
              <a:t>Kamera zu Beginn des Projektes nicht da</a:t>
            </a:r>
            <a:endParaRPr lang="de-DE" sz="1800" dirty="0"/>
          </a:p>
        </p:txBody>
      </p:sp>
      <p:sp>
        <p:nvSpPr>
          <p:cNvPr id="7" name="&quot;Nein&quot;-Symbol 6"/>
          <p:cNvSpPr/>
          <p:nvPr/>
        </p:nvSpPr>
        <p:spPr>
          <a:xfrm>
            <a:off x="928662" y="857232"/>
            <a:ext cx="4357718" cy="4357718"/>
          </a:xfrm>
          <a:prstGeom prst="noSmoking">
            <a:avLst>
              <a:gd name="adj" fmla="val 632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7414" name="Picture 6" descr="\\vboxsrv\maximilian\Wetter\weather-shower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0958" y="285728"/>
            <a:ext cx="1357322" cy="13573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 2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sz="1800" dirty="0" smtClean="0"/>
              <a:t>Kein USB-</a:t>
            </a:r>
            <a:r>
              <a:rPr lang="de-DE" sz="1800" dirty="0" err="1" smtClean="0"/>
              <a:t>Stack</a:t>
            </a:r>
            <a:r>
              <a:rPr lang="de-DE" sz="1800" dirty="0" smtClean="0"/>
              <a:t> in RIOT, schon gar nicht auf dem MSBA2</a:t>
            </a:r>
            <a:endParaRPr lang="de-DE" sz="1800" dirty="0"/>
          </a:p>
        </p:txBody>
      </p:sp>
      <p:pic>
        <p:nvPicPr>
          <p:cNvPr id="7" name="Grafik 6" descr="800px-USB-HighSpeed-certified-Logo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2000240"/>
            <a:ext cx="4929222" cy="24338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9" name="&quot;Nein&quot;-Symbol 8"/>
          <p:cNvSpPr/>
          <p:nvPr/>
        </p:nvSpPr>
        <p:spPr>
          <a:xfrm>
            <a:off x="1285852" y="1428736"/>
            <a:ext cx="3429024" cy="3429024"/>
          </a:xfrm>
          <a:prstGeom prst="noSmoking">
            <a:avLst>
              <a:gd name="adj" fmla="val 597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6390" name="Picture 6" descr="\\vboxsrv\maximilian\Wetter\weather-storm-nigh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72330" y="214290"/>
            <a:ext cx="1733583" cy="17335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Wir haben einen USB-</a:t>
            </a:r>
            <a:r>
              <a:rPr lang="de-DE" dirty="0" err="1" smtClean="0"/>
              <a:t>Grabber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EasyCap</a:t>
            </a:r>
            <a:r>
              <a:rPr lang="de-DE" dirty="0" smtClean="0"/>
              <a:t> DC60</a:t>
            </a:r>
          </a:p>
          <a:p>
            <a:pPr lvl="1"/>
            <a:r>
              <a:rPr lang="de-DE" dirty="0" smtClean="0"/>
              <a:t>USB-</a:t>
            </a:r>
            <a:r>
              <a:rPr lang="de-DE" dirty="0" err="1" smtClean="0"/>
              <a:t>Gatewaychip</a:t>
            </a:r>
            <a:r>
              <a:rPr lang="de-DE" dirty="0" smtClean="0"/>
              <a:t> STK1160</a:t>
            </a:r>
          </a:p>
          <a:p>
            <a:pPr lvl="1"/>
            <a:r>
              <a:rPr lang="de-DE" dirty="0" smtClean="0"/>
              <a:t>Videochip Phillips SAA7113</a:t>
            </a:r>
            <a:endParaRPr lang="de-DE" dirty="0"/>
          </a:p>
        </p:txBody>
      </p:sp>
      <p:pic>
        <p:nvPicPr>
          <p:cNvPr id="18434" name="Picture 2" descr="\\vboxsrv\maximilian\Wetter\weather-few-cloud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72" y="142852"/>
            <a:ext cx="1160458" cy="1160458"/>
          </a:xfrm>
          <a:prstGeom prst="rect">
            <a:avLst/>
          </a:prstGeom>
          <a:noFill/>
        </p:spPr>
      </p:pic>
      <p:pic>
        <p:nvPicPr>
          <p:cNvPr id="7" name="Grafik 6" descr="easycap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60" y="3714752"/>
            <a:ext cx="2952744" cy="29527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aemera">
  <a:themeElements>
    <a:clrScheme name="Haemer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Haemer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Haemer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215</Words>
  <Application>Microsoft Office PowerPoint</Application>
  <PresentationFormat>Bildschirmpräsentation (4:3)</PresentationFormat>
  <Paragraphs>83</Paragraphs>
  <Slides>12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Haemera</vt:lpstr>
      <vt:lpstr>Implementierung eines USB-Grabber-Treibers für RIOT</vt:lpstr>
      <vt:lpstr>RIOT</vt:lpstr>
      <vt:lpstr>Ursprüngliche Zielsetzung</vt:lpstr>
      <vt:lpstr>Zeitplan</vt:lpstr>
      <vt:lpstr>Zeitplan in der Rückblende</vt:lpstr>
      <vt:lpstr>Probleme</vt:lpstr>
      <vt:lpstr>Problem 1</vt:lpstr>
      <vt:lpstr>Problem 2</vt:lpstr>
      <vt:lpstr>Wir haben einen USB-Grabber</vt:lpstr>
      <vt:lpstr>Folie 10</vt:lpstr>
      <vt:lpstr>Problem 3</vt:lpstr>
      <vt:lpstr>Problem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Implementierung eines USB-Grabber-Treibers für RIOT</dc:title>
  <dc:creator>Maximilian Ferdinand</dc:creator>
  <cp:lastModifiedBy>Maximilian Ferdinand</cp:lastModifiedBy>
  <cp:revision>7</cp:revision>
  <dcterms:created xsi:type="dcterms:W3CDTF">2013-07-07T15:00:47Z</dcterms:created>
  <dcterms:modified xsi:type="dcterms:W3CDTF">2013-07-07T16:08:38Z</dcterms:modified>
</cp:coreProperties>
</file>