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6"/>
    <p:restoredTop sz="94681"/>
  </p:normalViewPr>
  <p:slideViewPr>
    <p:cSldViewPr snapToGrid="0">
      <p:cViewPr varScale="1">
        <p:scale>
          <a:sx n="215" d="100"/>
          <a:sy n="2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BBA1-81E7-9743-9C81-691DE62F1FC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DD038-9AD0-D648-B57D-9EC16565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BEA-23D8-1346-A296-B1B2EBDD6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BEA-23D8-1346-A296-B1B2EBDD6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BEA-23D8-1346-A296-B1B2EBDD6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729E-FF1A-0D75-4C75-94017B14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FF29-8AB0-180B-31DA-F24C3851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3018-B5DB-C50A-73FB-4538135F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E809-4C48-75E0-9C80-1E1F64F3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E59B-86D3-6A03-A83E-9362E6D4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83F7-D1C5-9A19-2409-B2FC4D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60ED-5A7D-60DA-3D3F-0F47CBD1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0739-AC47-2896-9801-80A3D54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7EA6-1273-2CDB-E460-AE6A4DF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FBEF-B0BF-A337-59B7-CC594EAB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044C-ED67-3EFB-160A-8A12AF8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B155B-0FBC-65B7-15B2-4FB320AC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E118-041D-6310-099F-1CB5425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AEA7-1246-F396-F9CD-4E3326A0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B846-21B1-2AE4-747F-73B36A5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65A-7491-66E6-358A-4ADA760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060E-0D3C-1C28-FB59-D86861C8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B5F8-3417-0F47-CF56-C40214FD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BB3C-6D8E-E13F-7B6F-FB4970BF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836-423B-4715-5E65-14FAC3D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3B36-3515-0141-B8F0-678AA5D6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4599-6527-8301-F274-CC1939EC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BD59-4CB0-B5AF-BEF6-23C2B373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D167-7F00-8B23-C314-0AD1EB8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CBA8-184D-3606-8E8E-7C19D68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299E-19D7-0990-C557-24EC175D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053A-A9AD-BC9A-9166-39F73680F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391D-F2E3-EDD5-B4CE-E5497E7C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BC40-789B-B4D2-7591-6CAF0227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F749-BF27-695D-63D6-9558F623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9C40-CC07-329C-E685-DF0B8B2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C2A4-561C-A00C-E264-FF7DD0F6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005A-52BA-B70B-1652-DC961330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5811-AEB8-B373-D423-A82EA70F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F4FAA-B7B0-3053-3A36-3F6A691AF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B8361-6627-CC95-25FA-C94F808D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3B845-05CA-DA47-04FA-D3CF5F1E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E4225-4DB7-0097-582F-888A5F7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C0737-6B4C-1AD1-676F-2C428647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332-77A3-CF88-1134-8164E735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59282-6B4E-0B77-F763-751AB4DC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C76BC-E443-4B57-338B-0D8C99D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1855B-D995-26B4-DA47-62D5900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9CB68-2779-2F1B-418C-431992B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18BDD-AC65-F06D-817B-1D4F6AE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4EB41-67C0-05AF-389A-34C28AB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5284-7E73-F27A-498E-05362A1B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621D-D521-C0D1-006A-4E277CA8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FC865-B849-3CA4-7419-D3006C90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EA00-2B5F-06D4-8C7D-99E8125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B3FD-A82A-AA03-5DB3-8323AE2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2CF6-48C7-1DA4-B2D4-44ABA0EF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E78E-EC47-FAEA-38C7-82AD299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B7083-9EDA-5C87-DB07-04CE7B09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B898-07E5-DFE5-2C83-E5A384EB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215C-849A-2998-57E4-50DA4EE8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4CE6-869C-B8AD-4A9F-489038B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2EE2-5718-B9FE-E2AB-C2BA7954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A9CE-15F8-CFFE-6BDD-5A447ABD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DDB4-ED3A-8BAF-D19F-ADAC7E52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6709-2E93-F657-7AD3-6D057CBB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C22DD-A3BF-114C-B66D-4BAD8A2A9DA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628C-0CF2-059D-1A52-E4D86BDC8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8A1E-8005-448E-828E-2E3F429D9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wp336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wp336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wp33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over mountains&#10;&#10;Description automatically generated">
            <a:extLst>
              <a:ext uri="{FF2B5EF4-FFF2-40B4-BE49-F238E27FC236}">
                <a16:creationId xmlns:a16="http://schemas.microsoft.com/office/drawing/2014/main" id="{6685476C-1E9B-BC7B-4872-019733F3D2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795F4-26DD-59AD-2FED-C8F1F47A6323}"/>
              </a:ext>
            </a:extLst>
          </p:cNvPr>
          <p:cNvSpPr txBox="1"/>
          <p:nvPr/>
        </p:nvSpPr>
        <p:spPr>
          <a:xfrm>
            <a:off x="8263582" y="262714"/>
            <a:ext cx="341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HoneycombOnArm64MacOS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EBE6B-2D39-4939-B794-F6D620D619FD}"/>
              </a:ext>
            </a:extLst>
          </p:cNvPr>
          <p:cNvSpPr txBox="1"/>
          <p:nvPr/>
        </p:nvSpPr>
        <p:spPr>
          <a:xfrm>
            <a:off x="493986" y="667660"/>
            <a:ext cx="83681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Change Log – vBeta1.02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Honeycomb Bravo configuration plugin for MacOS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Native Apple Silicon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X-Plane 12 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OpenSource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DD70-D7C4-4FE8-F0FE-7F13043DAE24}"/>
              </a:ext>
            </a:extLst>
          </p:cNvPr>
          <p:cNvSpPr txBox="1"/>
          <p:nvPr/>
        </p:nvSpPr>
        <p:spPr>
          <a:xfrm>
            <a:off x="175775" y="6364454"/>
            <a:ext cx="130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Dr Steve Proctor 2024 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swp336@gmail.com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37ED-E337-9AE5-890F-AA76C6F0FA0E}"/>
              </a:ext>
            </a:extLst>
          </p:cNvPr>
          <p:cNvSpPr txBox="1"/>
          <p:nvPr/>
        </p:nvSpPr>
        <p:spPr>
          <a:xfrm>
            <a:off x="3584738" y="5904865"/>
            <a:ext cx="5342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 X-Plane 12 Apple Silicon compatible aircraft with Honeycomb Bravo controls, without needing Rosetta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2B3-B20D-CD59-A1E8-7D8039A26D7D}"/>
              </a:ext>
            </a:extLst>
          </p:cNvPr>
          <p:cNvSpPr txBox="1"/>
          <p:nvPr/>
        </p:nvSpPr>
        <p:spPr>
          <a:xfrm>
            <a:off x="10619382" y="6487564"/>
            <a:ext cx="139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Change Log vBeta1.02</a:t>
            </a:r>
          </a:p>
        </p:txBody>
      </p:sp>
    </p:spTree>
    <p:extLst>
      <p:ext uri="{BB962C8B-B14F-4D97-AF65-F5344CB8AC3E}">
        <p14:creationId xmlns:p14="http://schemas.microsoft.com/office/powerpoint/2010/main" val="110989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over mountains&#10;&#10;Description automatically generated">
            <a:extLst>
              <a:ext uri="{FF2B5EF4-FFF2-40B4-BE49-F238E27FC236}">
                <a16:creationId xmlns:a16="http://schemas.microsoft.com/office/drawing/2014/main" id="{6685476C-1E9B-BC7B-4872-019733F3D2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795F4-26DD-59AD-2FED-C8F1F47A6323}"/>
              </a:ext>
            </a:extLst>
          </p:cNvPr>
          <p:cNvSpPr txBox="1"/>
          <p:nvPr/>
        </p:nvSpPr>
        <p:spPr>
          <a:xfrm>
            <a:off x="8263582" y="262714"/>
            <a:ext cx="341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HoneycombOnArm64MacOS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EBE6B-2D39-4939-B794-F6D620D619FD}"/>
              </a:ext>
            </a:extLst>
          </p:cNvPr>
          <p:cNvSpPr txBox="1"/>
          <p:nvPr/>
        </p:nvSpPr>
        <p:spPr>
          <a:xfrm>
            <a:off x="310324" y="928867"/>
            <a:ext cx="83681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vBeta1.02 – 29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April 2024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instructions to the installation document for upgrading the plugin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Additional guidance on base config included in the installation document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Beechcraft 58 – moved pilot QNH setting to be default ALT rotary command, copilot QNH moved to Toggle6 Cirrus SR22 – default config for Toggle6 and Toggle 5 realigned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autopilot button lights for ALIA250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DD70-D7C4-4FE8-F0FE-7F13043DAE24}"/>
              </a:ext>
            </a:extLst>
          </p:cNvPr>
          <p:cNvSpPr txBox="1"/>
          <p:nvPr/>
        </p:nvSpPr>
        <p:spPr>
          <a:xfrm>
            <a:off x="175775" y="6364454"/>
            <a:ext cx="130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Dr Steve Proctor 2024 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swp336@gmail.com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2B3-B20D-CD59-A1E8-7D8039A26D7D}"/>
              </a:ext>
            </a:extLst>
          </p:cNvPr>
          <p:cNvSpPr txBox="1"/>
          <p:nvPr/>
        </p:nvSpPr>
        <p:spPr>
          <a:xfrm>
            <a:off x="10619382" y="6487564"/>
            <a:ext cx="139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Change Log vBeta1.02</a:t>
            </a:r>
          </a:p>
        </p:txBody>
      </p:sp>
    </p:spTree>
    <p:extLst>
      <p:ext uri="{BB962C8B-B14F-4D97-AF65-F5344CB8AC3E}">
        <p14:creationId xmlns:p14="http://schemas.microsoft.com/office/powerpoint/2010/main" val="401472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over mountains&#10;&#10;Description automatically generated">
            <a:extLst>
              <a:ext uri="{FF2B5EF4-FFF2-40B4-BE49-F238E27FC236}">
                <a16:creationId xmlns:a16="http://schemas.microsoft.com/office/drawing/2014/main" id="{6685476C-1E9B-BC7B-4872-019733F3D2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795F4-26DD-59AD-2FED-C8F1F47A6323}"/>
              </a:ext>
            </a:extLst>
          </p:cNvPr>
          <p:cNvSpPr txBox="1"/>
          <p:nvPr/>
        </p:nvSpPr>
        <p:spPr>
          <a:xfrm>
            <a:off x="8263582" y="262714"/>
            <a:ext cx="341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HoneycombOnArm64MacOS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EBE6B-2D39-4939-B794-F6D620D619FD}"/>
              </a:ext>
            </a:extLst>
          </p:cNvPr>
          <p:cNvSpPr txBox="1"/>
          <p:nvPr/>
        </p:nvSpPr>
        <p:spPr>
          <a:xfrm>
            <a:off x="387514" y="1481851"/>
            <a:ext cx="83681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vBeta1.01 – 23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April 2024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Corrected command typo in installation document 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xattr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command)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autopilot light configs to default config for Beechcraft Baron 58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Corrected documentation error in Default Config table for Beechcraft Baron 58 (OBS HSI in wrong box)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commands for adjusting ADF dial  in default config for Beechcraft Baron 58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DD70-D7C4-4FE8-F0FE-7F13043DAE24}"/>
              </a:ext>
            </a:extLst>
          </p:cNvPr>
          <p:cNvSpPr txBox="1"/>
          <p:nvPr/>
        </p:nvSpPr>
        <p:spPr>
          <a:xfrm>
            <a:off x="175775" y="6364454"/>
            <a:ext cx="130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Dr Steve Proctor 2024 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swp336@gmail.com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2B3-B20D-CD59-A1E8-7D8039A26D7D}"/>
              </a:ext>
            </a:extLst>
          </p:cNvPr>
          <p:cNvSpPr txBox="1"/>
          <p:nvPr/>
        </p:nvSpPr>
        <p:spPr>
          <a:xfrm>
            <a:off x="10619382" y="6487564"/>
            <a:ext cx="139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Change Log vBeta1.02</a:t>
            </a:r>
          </a:p>
        </p:txBody>
      </p:sp>
    </p:spTree>
    <p:extLst>
      <p:ext uri="{BB962C8B-B14F-4D97-AF65-F5344CB8AC3E}">
        <p14:creationId xmlns:p14="http://schemas.microsoft.com/office/powerpoint/2010/main" val="13798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Macintosh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Proctor</dc:creator>
  <cp:lastModifiedBy>Steve Proctor</cp:lastModifiedBy>
  <cp:revision>3</cp:revision>
  <cp:lastPrinted>2024-04-29T16:46:34Z</cp:lastPrinted>
  <dcterms:created xsi:type="dcterms:W3CDTF">2024-04-23T06:37:04Z</dcterms:created>
  <dcterms:modified xsi:type="dcterms:W3CDTF">2024-04-29T16:47:48Z</dcterms:modified>
</cp:coreProperties>
</file>