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4" r:id="rId6"/>
    <p:sldId id="265" r:id="rId7"/>
    <p:sldId id="268" r:id="rId8"/>
    <p:sldId id="266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018" autoAdjust="0"/>
  </p:normalViewPr>
  <p:slideViewPr>
    <p:cSldViewPr snapToGrid="0">
      <p:cViewPr varScale="1">
        <p:scale>
          <a:sx n="99" d="100"/>
          <a:sy n="99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CE1A5-F177-4253-803F-0752AFE174E9}" type="datetimeFigureOut">
              <a:rPr lang="zh-HK" altLang="en-US" smtClean="0"/>
              <a:t>20/9/2016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06060-2A30-4709-99C5-1477AC6858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287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6060-2A30-4709-99C5-1477AC6858F2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6044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生活</a:t>
            </a:r>
            <a:r>
              <a:rPr lang="en-US" altLang="zh-TW" sz="1200" dirty="0" smtClean="0"/>
              <a:t>18</a:t>
            </a:r>
            <a:r>
              <a:rPr lang="zh-TW" altLang="en-US" sz="1200" dirty="0" smtClean="0"/>
              <a:t>年，穩定求學；之後離家７年，卻不懂家鄉的美，為此作一個回應</a:t>
            </a:r>
            <a:endParaRPr lang="en-US" altLang="zh-TW" sz="1200" dirty="0" smtClean="0"/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社會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企業」是指解決特定社會問題為核心目標的創新企業組織， 透過一般商業營運而非捐贈的模式在市場機制中自給自足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＊以上為最終目標，但要達到如此還有很長的一段路要走。</a:t>
            </a:r>
            <a:endParaRPr lang="en-US" altLang="zh-HK" sz="1200" dirty="0" smtClean="0"/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6060-2A30-4709-99C5-1477AC6858F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1798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mallpoint-program.blogspot.tw/2015/01/google-api-google-map-v3-i.html" TargetMode="External"/><Relationship Id="rId4" Type="http://schemas.openxmlformats.org/officeDocument/2006/relationships/hyperlink" Target="https://developers.google.com/maps/?hl=zh-t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436237" y="801303"/>
            <a:ext cx="8915399" cy="144138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小專題－漁村文化介紹</a:t>
            </a:r>
            <a:endParaRPr lang="zh-HK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36237" y="4719627"/>
            <a:ext cx="6487410" cy="1126283"/>
          </a:xfrm>
        </p:spPr>
        <p:txBody>
          <a:bodyPr>
            <a:noAutofit/>
          </a:bodyPr>
          <a:lstStyle/>
          <a:p>
            <a:r>
              <a:rPr lang="zh-TW" altLang="en-US" sz="3200" dirty="0" smtClean="0"/>
              <a:t>編號：１６</a:t>
            </a:r>
            <a:endParaRPr lang="en-US" altLang="zh-TW" sz="3200" dirty="0" smtClean="0"/>
          </a:p>
          <a:p>
            <a:r>
              <a:rPr lang="zh-TW" altLang="en-US" sz="3200" dirty="0" smtClean="0"/>
              <a:t>報告者：徐建合</a:t>
            </a:r>
            <a:endParaRPr lang="zh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143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6625" y="2618010"/>
            <a:ext cx="8911687" cy="1280890"/>
          </a:xfrm>
        </p:spPr>
        <p:txBody>
          <a:bodyPr anchor="ctr"/>
          <a:lstStyle/>
          <a:p>
            <a:pPr algn="ctr"/>
            <a:r>
              <a:rPr lang="zh-TW" altLang="en-US" dirty="0" smtClean="0"/>
              <a:t>感謝聆聽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82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動機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遭遇的困難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作</a:t>
            </a:r>
            <a:r>
              <a:rPr lang="zh-TW" altLang="en-US" sz="2400" dirty="0" smtClean="0"/>
              <a:t>品展示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運用工具及參考資源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17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63040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/>
              <a:t>為過去的缺憾作出回應。</a:t>
            </a:r>
            <a:endParaRPr lang="en-US" altLang="zh-HK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昔日漁業興盛，漁獲量</a:t>
            </a:r>
            <a:r>
              <a:rPr lang="zh-TW" altLang="en-US" sz="2000" dirty="0" smtClean="0"/>
              <a:t>豐富</a:t>
            </a:r>
            <a:r>
              <a:rPr lang="zh-TW" altLang="en-US" sz="2000" dirty="0" smtClean="0"/>
              <a:t>，</a:t>
            </a:r>
            <a:r>
              <a:rPr lang="zh-TW" altLang="en-US" sz="2000" dirty="0"/>
              <a:t>隨著石化</a:t>
            </a:r>
            <a:r>
              <a:rPr lang="zh-TW" altLang="en-US" sz="2000" dirty="0" smtClean="0"/>
              <a:t>工業區設置及</a:t>
            </a:r>
            <a:r>
              <a:rPr lang="zh-TW" altLang="en-US" sz="2000" dirty="0"/>
              <a:t>年輕人口外移，漁港漸漸沒落</a:t>
            </a:r>
            <a:r>
              <a:rPr lang="zh-TW" altLang="en-US" sz="2000" dirty="0" smtClean="0"/>
              <a:t>，然而當地</a:t>
            </a:r>
            <a:r>
              <a:rPr lang="zh-TW" altLang="en-US" sz="2000" dirty="0" smtClean="0"/>
              <a:t>漁民面臨</a:t>
            </a:r>
            <a:r>
              <a:rPr lang="zh-TW" altLang="en-US" sz="2000" dirty="0" smtClean="0"/>
              <a:t>生計問題。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因此藉由</a:t>
            </a:r>
            <a:r>
              <a:rPr lang="zh-TW" altLang="en-US" sz="2000" dirty="0" smtClean="0"/>
              <a:t>網頁架設，除介紹</a:t>
            </a:r>
            <a:r>
              <a:rPr lang="zh-TW" altLang="en-US" sz="2000" dirty="0" smtClean="0"/>
              <a:t>當地文化特色</a:t>
            </a:r>
            <a:r>
              <a:rPr lang="zh-TW" altLang="en-US" sz="2000" dirty="0" smtClean="0"/>
              <a:t>，亦推廣</a:t>
            </a:r>
            <a:r>
              <a:rPr lang="zh-TW" altLang="en-US" sz="2000" dirty="0" smtClean="0"/>
              <a:t>天然手</a:t>
            </a:r>
            <a:r>
              <a:rPr lang="zh-TW" altLang="en-US" sz="2000" dirty="0" smtClean="0"/>
              <a:t>作食材，</a:t>
            </a:r>
            <a:r>
              <a:rPr lang="zh-TW" altLang="en-US" sz="2000" dirty="0" smtClean="0"/>
              <a:t>期許凝聚當地居民意識，建立社會企業，使居民</a:t>
            </a:r>
            <a:r>
              <a:rPr lang="zh-TW" altLang="en-US" sz="2000" dirty="0" smtClean="0"/>
              <a:t>得以自給自足。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8327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7565" y="24370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網頁撰寫時遇到的困難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ㄎ</a:t>
            </a:r>
            <a:endParaRPr lang="zh-HK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" y="1308297"/>
            <a:ext cx="7811590" cy="5239481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49" y="2211235"/>
            <a:ext cx="8880021" cy="4270449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3" y="1050366"/>
            <a:ext cx="10661212" cy="51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4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360" y="184292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網頁撰寫時遇到的困難</a:t>
            </a:r>
            <a:endParaRPr lang="zh-HK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62" y="743318"/>
            <a:ext cx="3543795" cy="5639587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5" y="5019159"/>
            <a:ext cx="5528612" cy="1292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76" y="4193642"/>
            <a:ext cx="6935168" cy="323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77" y="1236466"/>
            <a:ext cx="2905711" cy="2509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5" y="2361941"/>
            <a:ext cx="10767367" cy="28554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488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381" y="985155"/>
            <a:ext cx="3686689" cy="3648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9825" y="3447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網頁撰寫時遇到的困難</a:t>
            </a:r>
            <a:endParaRPr lang="zh-HK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9" b="23888"/>
          <a:stretch/>
        </p:blipFill>
        <p:spPr>
          <a:xfrm>
            <a:off x="7521452" y="2266045"/>
            <a:ext cx="3842548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50" y="995952"/>
            <a:ext cx="3762900" cy="4525006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1" t="-4717" r="921" b="22912"/>
          <a:stretch/>
        </p:blipFill>
        <p:spPr>
          <a:xfrm>
            <a:off x="1384554" y="985155"/>
            <a:ext cx="5515745" cy="5065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69" y="3488073"/>
            <a:ext cx="6039842" cy="2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5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9825" y="3447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網頁撰寫時遇到的困難</a:t>
            </a:r>
            <a:endParaRPr lang="zh-HK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404255"/>
            <a:ext cx="8668131" cy="5098145"/>
          </a:xfrm>
          <a:prstGeom prst="rect">
            <a:avLst/>
          </a:prstGeo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760" y="985155"/>
            <a:ext cx="6699513" cy="5553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00" y="2198319"/>
            <a:ext cx="6076401" cy="3490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65" y="3323038"/>
            <a:ext cx="4107388" cy="1133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240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6625" y="2618010"/>
            <a:ext cx="8911687" cy="1280890"/>
          </a:xfrm>
        </p:spPr>
        <p:txBody>
          <a:bodyPr anchor="ctr"/>
          <a:lstStyle/>
          <a:p>
            <a:pPr algn="ctr"/>
            <a:r>
              <a:rPr lang="zh-TW" altLang="en-US" dirty="0" smtClean="0"/>
              <a:t>作品展示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0180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503341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運用</a:t>
            </a:r>
            <a:r>
              <a:rPr lang="zh-TW" altLang="en-US" dirty="0" smtClean="0"/>
              <a:t>工具及參考資源</a:t>
            </a:r>
            <a:endParaRPr lang="zh-HK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00" y="660161"/>
            <a:ext cx="2572109" cy="1714739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695718" y="1422400"/>
            <a:ext cx="9962882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HK" sz="2400" dirty="0" smtClean="0"/>
              <a:t>HTML5</a:t>
            </a:r>
          </a:p>
          <a:p>
            <a:pPr>
              <a:lnSpc>
                <a:spcPct val="150000"/>
              </a:lnSpc>
            </a:pPr>
            <a:r>
              <a:rPr lang="en-US" altLang="zh-HK" sz="2400" dirty="0" smtClean="0"/>
              <a:t>CSS3</a:t>
            </a:r>
          </a:p>
          <a:p>
            <a:pPr>
              <a:lnSpc>
                <a:spcPct val="150000"/>
              </a:lnSpc>
            </a:pPr>
            <a:r>
              <a:rPr lang="en-US" altLang="zh-HK" sz="2400" dirty="0" smtClean="0"/>
              <a:t>w3school </a:t>
            </a:r>
            <a:r>
              <a:rPr lang="zh-TW" altLang="en-US" sz="2400" dirty="0" smtClean="0"/>
              <a:t>：</a:t>
            </a:r>
            <a:r>
              <a:rPr lang="en-US" altLang="zh-HK" sz="2400" i="1" u="sng" dirty="0" smtClean="0">
                <a:hlinkClick r:id="rId3"/>
              </a:rPr>
              <a:t>http</a:t>
            </a:r>
            <a:r>
              <a:rPr lang="en-US" altLang="zh-HK" sz="2400" i="1" u="sng" dirty="0">
                <a:hlinkClick r:id="rId3"/>
              </a:rPr>
              <a:t>://www.w3schools.com</a:t>
            </a:r>
            <a:r>
              <a:rPr lang="en-US" altLang="zh-HK" sz="2400" i="1" u="sng" dirty="0" smtClean="0">
                <a:hlinkClick r:id="rId3"/>
              </a:rPr>
              <a:t>/</a:t>
            </a:r>
            <a:endParaRPr lang="en-US" altLang="zh-HK" sz="2400" i="1" u="sng" dirty="0" smtClean="0"/>
          </a:p>
          <a:p>
            <a:pPr>
              <a:lnSpc>
                <a:spcPct val="150000"/>
              </a:lnSpc>
            </a:pPr>
            <a:r>
              <a:rPr lang="en-US" altLang="zh-HK" sz="2400" dirty="0" smtClean="0"/>
              <a:t>Google Maps API</a:t>
            </a:r>
            <a:r>
              <a:rPr lang="zh-TW" altLang="en-US" sz="2400" dirty="0" smtClean="0"/>
              <a:t>：</a:t>
            </a:r>
            <a:r>
              <a:rPr lang="en-US" altLang="zh-TW" sz="2400" dirty="0">
                <a:hlinkClick r:id="rId4"/>
              </a:rPr>
              <a:t>https://developers.google.com/maps/?</a:t>
            </a:r>
            <a:r>
              <a:rPr lang="en-US" altLang="zh-TW" sz="2400" dirty="0" smtClean="0">
                <a:hlinkClick r:id="rId4"/>
              </a:rPr>
              <a:t>hl=zh-tw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怡嘉程式設計分享：</a:t>
            </a:r>
            <a:r>
              <a:rPr lang="en-US" altLang="zh-TW" sz="2400" dirty="0">
                <a:hlinkClick r:id="rId5"/>
              </a:rPr>
              <a:t>http://</a:t>
            </a:r>
            <a:r>
              <a:rPr lang="en-US" altLang="zh-TW" sz="2400" dirty="0" smtClean="0">
                <a:hlinkClick r:id="rId5"/>
              </a:rPr>
              <a:t>smallpoint-program.blogspot.tw/2015/01/google-api-google-map-v3-i.html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endParaRPr lang="en-US" altLang="zh-HK" sz="2400" dirty="0"/>
          </a:p>
        </p:txBody>
      </p:sp>
    </p:spTree>
    <p:extLst>
      <p:ext uri="{BB962C8B-B14F-4D97-AF65-F5344CB8AC3E}">
        <p14:creationId xmlns:p14="http://schemas.microsoft.com/office/powerpoint/2010/main" val="16354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253</TotalTime>
  <Words>231</Words>
  <Application>Microsoft Office PowerPoint</Application>
  <PresentationFormat>寬螢幕</PresentationFormat>
  <Paragraphs>32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Century Gothic</vt:lpstr>
      <vt:lpstr>微軟正黑體</vt:lpstr>
      <vt:lpstr>新細明體</vt:lpstr>
      <vt:lpstr>Arial</vt:lpstr>
      <vt:lpstr>Calibri</vt:lpstr>
      <vt:lpstr>Wingdings 3</vt:lpstr>
      <vt:lpstr>絲縷</vt:lpstr>
      <vt:lpstr>小專題－漁村文化介紹</vt:lpstr>
      <vt:lpstr>大綱</vt:lpstr>
      <vt:lpstr>動機</vt:lpstr>
      <vt:lpstr>網頁撰寫時遇到的困難</vt:lpstr>
      <vt:lpstr>網頁撰寫時遇到的困難</vt:lpstr>
      <vt:lpstr>網頁撰寫時遇到的困難</vt:lpstr>
      <vt:lpstr>網頁撰寫時遇到的困難</vt:lpstr>
      <vt:lpstr>作品展示</vt:lpstr>
      <vt:lpstr>運用工具及參考資源</vt:lpstr>
      <vt:lpstr>感謝聆聽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Duncan</dc:creator>
  <cp:lastModifiedBy>Duncan</cp:lastModifiedBy>
  <cp:revision>27</cp:revision>
  <dcterms:created xsi:type="dcterms:W3CDTF">2016-09-18T06:43:33Z</dcterms:created>
  <dcterms:modified xsi:type="dcterms:W3CDTF">2016-09-19T23:50:37Z</dcterms:modified>
</cp:coreProperties>
</file>