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6" r:id="rId5"/>
    <p:sldMasterId id="2147483682" r:id="rId6"/>
    <p:sldMasterId id="2147483784" r:id="rId7"/>
    <p:sldMasterId id="2147483792" r:id="rId8"/>
    <p:sldMasterId id="2147483804" r:id="rId9"/>
  </p:sldMasterIdLst>
  <p:notesMasterIdLst>
    <p:notesMasterId r:id="rId13"/>
  </p:notesMasterIdLst>
  <p:sldIdLst>
    <p:sldId id="790" r:id="rId10"/>
    <p:sldId id="868" r:id="rId11"/>
    <p:sldId id="867" r:id="rId12"/>
  </p:sldIdLst>
  <p:sldSz cx="9144000" cy="5143500" type="screen16x9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03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er, Lindsay" initials="ML" lastIdx="3" clrIdx="0">
    <p:extLst/>
  </p:cmAuthor>
  <p:cmAuthor id="2" name="Stoddard, Kelly" initials="SK" lastIdx="4" clrIdx="1"/>
  <p:cmAuthor id="3" name="23059601" initials="2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3399"/>
    <a:srgbClr val="4F81BD"/>
    <a:srgbClr val="8064A2"/>
    <a:srgbClr val="FFFFFF"/>
    <a:srgbClr val="92D050"/>
    <a:srgbClr val="000000"/>
    <a:srgbClr val="FF66FF"/>
    <a:srgbClr val="FFFFCC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3" autoAdjust="0"/>
    <p:restoredTop sz="93431" autoAdjust="0"/>
  </p:normalViewPr>
  <p:slideViewPr>
    <p:cSldViewPr snapToGrid="0">
      <p:cViewPr varScale="1">
        <p:scale>
          <a:sx n="117" d="100"/>
          <a:sy n="117" d="100"/>
        </p:scale>
        <p:origin x="-112" y="-152"/>
      </p:cViewPr>
      <p:guideLst>
        <p:guide orient="horz" pos="1603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1CD0E-8051-4E49-ABF5-CD551982BFE8}" type="datetimeFigureOut">
              <a:rPr kumimoji="1" lang="ja-JP" altLang="en-US" smtClean="0"/>
              <a:pPr/>
              <a:t>2/11/17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3D58A-A361-485A-B33B-B1EDC0FB03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04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 N Promotional</a:t>
            </a:r>
            <a:r>
              <a:rPr lang="en-US" baseline="0" dirty="0" smtClean="0"/>
              <a:t> Video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3D58A-A361-485A-B33B-B1EDC0FB032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75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2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52000" y="2151948"/>
            <a:ext cx="8640000" cy="41980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0" b="1">
                <a:solidFill>
                  <a:srgbClr val="0081CC"/>
                </a:solidFill>
                <a:latin typeface="+mj-lt"/>
              </a:defRPr>
            </a:lvl1pPr>
          </a:lstStyle>
          <a:p>
            <a:r>
              <a:rPr kumimoji="1" lang="ja-JP" altLang="en-US" dirty="0" smtClean="0"/>
              <a:t>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52000" y="2642400"/>
            <a:ext cx="8640000" cy="21079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buNone/>
              <a:defRPr sz="13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部署名　名前 とか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3867894"/>
            <a:ext cx="8640000" cy="12745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kumimoji="1" lang="ja-JP" altLang="en-US" dirty="0" smtClean="0"/>
              <a:t>日付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バージョンとか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9558" y="4912226"/>
            <a:ext cx="252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" y="1923678"/>
            <a:ext cx="8640000" cy="226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サブタイトルとか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562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60" tIns="34224" rIns="68460" bIns="34224" rtlCol="0" anchor="ctr"/>
          <a:lstStyle/>
          <a:p>
            <a:pPr algn="ctr" defTabSz="815539"/>
            <a:endParaRPr lang="ja-JP" altLang="en-US" sz="1600">
              <a:solidFill>
                <a:prstClr val="white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1" y="4819577"/>
            <a:ext cx="9143476" cy="323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460" tIns="34224" rIns="68460" bIns="34224" rtlCol="0" anchor="ctr"/>
          <a:lstStyle/>
          <a:p>
            <a:pPr algn="ctr" defTabSz="815539"/>
            <a:endParaRPr lang="ja-JP" altLang="en-US" sz="700">
              <a:solidFill>
                <a:srgbClr val="FFFFFF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323533" y="270217"/>
            <a:ext cx="8495785" cy="4047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1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39988" y="810629"/>
            <a:ext cx="8064038" cy="387339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48"/>
              </a:lnSpc>
              <a:spcBef>
                <a:spcPts val="0"/>
              </a:spcBef>
              <a:buFontTx/>
              <a:buNone/>
              <a:defRPr sz="18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2548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2548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2548"/>
              </a:lnSpc>
              <a:spcBef>
                <a:spcPts val="0"/>
              </a:spcBef>
              <a:buFontTx/>
              <a:buNone/>
              <a:defRPr sz="8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7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7" name="フッター プレースホルダー 3"/>
          <p:cNvSpPr txBox="1">
            <a:spLocks/>
          </p:cNvSpPr>
          <p:nvPr userDrawn="1"/>
        </p:nvSpPr>
        <p:spPr>
          <a:xfrm>
            <a:off x="6014760" y="4900563"/>
            <a:ext cx="2157752" cy="161962"/>
          </a:xfrm>
          <a:prstGeom prst="rect">
            <a:avLst/>
          </a:prstGeom>
        </p:spPr>
        <p:txBody>
          <a:bodyPr wrap="square" lIns="53905" tIns="0" rIns="53905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700" dirty="0" smtClean="0">
                <a:solidFill>
                  <a:prstClr val="black"/>
                </a:solidFill>
              </a:rPr>
              <a:t>付帯項目</a:t>
            </a:r>
            <a:endParaRPr lang="ja-JP" altLang="en-US" sz="700" dirty="0">
              <a:solidFill>
                <a:prstClr val="black"/>
              </a:solidFill>
            </a:endParaRPr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1413051" y="4900554"/>
            <a:ext cx="0" cy="16198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3"/>
          <p:cNvSpPr txBox="1">
            <a:spLocks/>
          </p:cNvSpPr>
          <p:nvPr userDrawn="1"/>
        </p:nvSpPr>
        <p:spPr>
          <a:xfrm>
            <a:off x="2252160" y="4900563"/>
            <a:ext cx="3641207" cy="16196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700" dirty="0" smtClean="0">
                <a:solidFill>
                  <a:prstClr val="black"/>
                </a:solidFill>
              </a:rPr>
              <a:t>部署名　　　　ライツ表記</a:t>
            </a:r>
            <a:endParaRPr lang="ja-JP" altLang="en-US" sz="700" dirty="0">
              <a:solidFill>
                <a:prstClr val="black"/>
              </a:solidFill>
            </a:endParaRPr>
          </a:p>
        </p:txBody>
      </p:sp>
      <p:sp>
        <p:nvSpPr>
          <p:cNvPr id="34" name="日付プレースホルダー 2"/>
          <p:cNvSpPr txBox="1">
            <a:spLocks/>
          </p:cNvSpPr>
          <p:nvPr userDrawn="1"/>
        </p:nvSpPr>
        <p:spPr>
          <a:xfrm>
            <a:off x="1550817" y="4900563"/>
            <a:ext cx="581482" cy="16196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700" dirty="0" smtClean="0">
                <a:solidFill>
                  <a:prstClr val="black"/>
                </a:solidFill>
              </a:rPr>
              <a:t>日付</a:t>
            </a:r>
            <a:endParaRPr lang="ja-JP" altLang="en-US" sz="700" dirty="0">
              <a:solidFill>
                <a:prstClr val="black"/>
              </a:solidFill>
            </a:endParaRPr>
          </a:p>
        </p:txBody>
      </p:sp>
      <p:sp>
        <p:nvSpPr>
          <p:cNvPr id="35" name="スライド番号プレースホルダー 4"/>
          <p:cNvSpPr txBox="1">
            <a:spLocks/>
          </p:cNvSpPr>
          <p:nvPr userDrawn="1"/>
        </p:nvSpPr>
        <p:spPr>
          <a:xfrm>
            <a:off x="1065262" y="4907627"/>
            <a:ext cx="215800" cy="14782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00" smtClean="0">
                <a:solidFill>
                  <a:prstClr val="black"/>
                </a:solidFill>
              </a:rPr>
              <a:pPr/>
              <a:t>‹#›</a:t>
            </a:fld>
            <a:endParaRPr lang="ja-JP" altLang="en-US" sz="700" dirty="0">
              <a:solidFill>
                <a:prstClr val="black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868" y="4888583"/>
            <a:ext cx="785567" cy="19655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479" y="4818963"/>
            <a:ext cx="970541" cy="3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 userDrawn="1"/>
        </p:nvSpPr>
        <p:spPr bwMode="gray">
          <a:xfrm>
            <a:off x="540002" y="4590000"/>
            <a:ext cx="8064037" cy="324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815539">
              <a:spcAft>
                <a:spcPts val="300"/>
              </a:spcAft>
            </a:pPr>
            <a:r>
              <a:rPr lang="en-US" altLang="ja-JP" sz="700" dirty="0" smtClean="0">
                <a:solidFill>
                  <a:srgbClr val="717171"/>
                </a:solidFill>
                <a:cs typeface="メイリオ"/>
              </a:rPr>
              <a:t>SONY</a:t>
            </a:r>
            <a:r>
              <a:rPr lang="ja-JP" altLang="en-US" sz="700" dirty="0" smtClean="0">
                <a:solidFill>
                  <a:srgbClr val="717171"/>
                </a:solidFill>
                <a:cs typeface="メイリオ"/>
              </a:rPr>
              <a:t>はソニー株式会社の登録商標または商標です。 </a:t>
            </a:r>
          </a:p>
          <a:p>
            <a:pPr algn="ctr" defTabSz="815539">
              <a:spcAft>
                <a:spcPts val="300"/>
              </a:spcAft>
            </a:pPr>
            <a:r>
              <a:rPr lang="ja-JP" altLang="en-US" sz="700" dirty="0" smtClean="0">
                <a:solidFill>
                  <a:srgbClr val="717171"/>
                </a:solidFill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3412" y="2233733"/>
            <a:ext cx="2697190" cy="6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7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291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とコンテンツ２(Bo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0027" y="123488"/>
            <a:ext cx="8726400" cy="327627"/>
          </a:xfrm>
          <a:prstGeom prst="rect">
            <a:avLst/>
          </a:prstGeom>
        </p:spPr>
        <p:txBody>
          <a:bodyPr lIns="0" tIns="0" rIns="102268" bIns="0" anchor="b" anchorCtr="0"/>
          <a:lstStyle>
            <a:lvl1pPr algn="l">
              <a:defRPr sz="2300" b="1">
                <a:solidFill>
                  <a:srgbClr val="0081CC"/>
                </a:solidFill>
                <a:latin typeface="+mj-lt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210260" y="555526"/>
            <a:ext cx="4195514" cy="4176464"/>
          </a:xfrm>
          <a:prstGeom prst="rect">
            <a:avLst/>
          </a:prstGeom>
        </p:spPr>
        <p:txBody>
          <a:bodyPr lIns="0" tIns="51131" rIns="102268" bIns="51131">
            <a:normAutofit/>
          </a:bodyPr>
          <a:lstStyle>
            <a:lvl1pPr marL="202405" indent="-202405">
              <a:spcBef>
                <a:spcPts val="560"/>
              </a:spcBef>
              <a:buFont typeface="Wingdings" pitchFamily="2" charset="2"/>
              <a:buChar char="l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  <a:lvl2pPr marL="500686" indent="-202405">
              <a:spcBef>
                <a:spcPts val="560"/>
              </a:spcBef>
              <a:buFont typeface="Arial" pitchFamily="34" charset="0"/>
              <a:buChar char="•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2pPr>
            <a:lvl3pPr marL="985391" indent="-383505">
              <a:spcBef>
                <a:spcPts val="560"/>
              </a:spcBef>
              <a:buFont typeface="+mj-lt"/>
              <a:buAutoNum type="alphaLcPeriod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3pPr>
            <a:lvl4pPr marL="1104350" indent="-204184">
              <a:spcBef>
                <a:spcPts val="560"/>
              </a:spcBef>
              <a:buFont typeface="Arial" pitchFamily="34" charset="0"/>
              <a:buChar char="-"/>
              <a:tabLst>
                <a:tab pos="1104350" algn="l"/>
              </a:tabLst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4pPr>
            <a:lvl5pPr marL="1402633" indent="-197079">
              <a:spcBef>
                <a:spcPts val="560"/>
              </a:spcBef>
              <a:buFont typeface="Arial" pitchFamily="34" charset="0"/>
              <a:buChar char="-"/>
              <a:tabLst>
                <a:tab pos="1903318" algn="l"/>
              </a:tabLst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5pPr>
            <a:lvl6pPr marL="1706241" indent="-202405">
              <a:spcBef>
                <a:spcPts val="560"/>
              </a:spcBef>
              <a:buFont typeface="Arial" pitchFamily="34" charset="0"/>
              <a:buChar char="-"/>
              <a:defRPr sz="1600">
                <a:solidFill>
                  <a:srgbClr val="787878"/>
                </a:solidFill>
                <a:latin typeface="+mn-lt"/>
                <a:ea typeface="+mn-ea"/>
              </a:defRPr>
            </a:lvl6pPr>
            <a:lvl7pPr marL="2004521" indent="-197079">
              <a:spcBef>
                <a:spcPts val="560"/>
              </a:spcBef>
              <a:buFont typeface="Arial" pitchFamily="34" charset="0"/>
              <a:buChar char="-"/>
              <a:defRPr sz="1600">
                <a:solidFill>
                  <a:srgbClr val="787878"/>
                </a:solidFill>
                <a:latin typeface="+mn-lt"/>
                <a:ea typeface="+mn-ea"/>
              </a:defRPr>
            </a:lvl7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4741200" y="555526"/>
            <a:ext cx="4195514" cy="4176464"/>
          </a:xfrm>
          <a:prstGeom prst="rect">
            <a:avLst/>
          </a:prstGeom>
        </p:spPr>
        <p:txBody>
          <a:bodyPr lIns="0" tIns="51131" rIns="102268" bIns="51131">
            <a:normAutofit/>
          </a:bodyPr>
          <a:lstStyle>
            <a:lvl1pPr marL="202405" indent="-202405">
              <a:spcBef>
                <a:spcPts val="560"/>
              </a:spcBef>
              <a:buFont typeface="Wingdings" pitchFamily="2" charset="2"/>
              <a:buChar char="l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  <a:lvl2pPr marL="500686" indent="-202405">
              <a:spcBef>
                <a:spcPts val="560"/>
              </a:spcBef>
              <a:buFont typeface="Arial" pitchFamily="34" charset="0"/>
              <a:buChar char="•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2pPr>
            <a:lvl3pPr marL="985391" indent="-383505">
              <a:spcBef>
                <a:spcPts val="560"/>
              </a:spcBef>
              <a:buFont typeface="+mj-lt"/>
              <a:buAutoNum type="alphaLcPeriod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3pPr>
            <a:lvl4pPr marL="1104350" indent="-204184">
              <a:spcBef>
                <a:spcPts val="560"/>
              </a:spcBef>
              <a:buFont typeface="Arial" pitchFamily="34" charset="0"/>
              <a:buChar char="-"/>
              <a:tabLst>
                <a:tab pos="1104350" algn="l"/>
              </a:tabLst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4pPr>
            <a:lvl5pPr marL="1402633" indent="-197079">
              <a:spcBef>
                <a:spcPts val="560"/>
              </a:spcBef>
              <a:buFont typeface="Arial" pitchFamily="34" charset="0"/>
              <a:buChar char="-"/>
              <a:tabLst>
                <a:tab pos="1903318" algn="l"/>
              </a:tabLst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5pPr>
            <a:lvl6pPr marL="1706241" indent="-202405">
              <a:spcBef>
                <a:spcPts val="560"/>
              </a:spcBef>
              <a:buFont typeface="Arial" pitchFamily="34" charset="0"/>
              <a:buChar char="-"/>
              <a:defRPr sz="1600">
                <a:solidFill>
                  <a:srgbClr val="787878"/>
                </a:solidFill>
                <a:latin typeface="+mn-lt"/>
                <a:ea typeface="+mn-ea"/>
              </a:defRPr>
            </a:lvl6pPr>
            <a:lvl7pPr marL="2004521" indent="-197079">
              <a:spcBef>
                <a:spcPts val="560"/>
              </a:spcBef>
              <a:buFont typeface="Arial" pitchFamily="34" charset="0"/>
              <a:buChar char="-"/>
              <a:defRPr sz="1600">
                <a:solidFill>
                  <a:srgbClr val="787878"/>
                </a:solidFill>
                <a:latin typeface="+mn-lt"/>
                <a:ea typeface="+mn-ea"/>
              </a:defRPr>
            </a:lvl7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89946" y="4912228"/>
            <a:ext cx="648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900" b="0" i="0" baseline="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815539"/>
            <a:fld id="{FDCA90A2-DA99-4117-8D77-9AFA7741C9E7}" type="datetimeFigureOut">
              <a:rPr lang="ja-JP" altLang="en-US" smtClean="0">
                <a:solidFill>
                  <a:prstClr val="white"/>
                </a:solidFill>
              </a:rPr>
              <a:pPr defTabSz="815539"/>
              <a:t>2/11/17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9558" y="4912228"/>
            <a:ext cx="252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9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815539"/>
            <a:fld id="{79374456-5575-4BA9-B488-BBD480385D54}" type="slidenum">
              <a:rPr lang="ja-JP" altLang="en-US" smtClean="0">
                <a:solidFill>
                  <a:prstClr val="white"/>
                </a:solidFill>
              </a:rPr>
              <a:pPr defTabSz="815539"/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14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ight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5" tIns="34263" rIns="68525" bIns="34263" rtlCol="0" anchor="ctr"/>
          <a:lstStyle/>
          <a:p>
            <a:pPr algn="ctr" defTabSz="815539"/>
            <a:endParaRPr lang="ja-JP" altLang="en-US" sz="1600">
              <a:solidFill>
                <a:prstClr val="white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4819576"/>
            <a:ext cx="9143476" cy="323925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25" tIns="34263" rIns="68525" bIns="34263" rtlCol="0" anchor="ctr"/>
          <a:lstStyle/>
          <a:p>
            <a:pPr algn="ctr" defTabSz="815539"/>
            <a:endParaRPr lang="ja-JP" altLang="en-US" sz="700">
              <a:solidFill>
                <a:srgbClr val="FFFFFF"/>
              </a:solidFill>
            </a:endParaRPr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413051" y="4900548"/>
            <a:ext cx="0" cy="16198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065262" y="4907625"/>
            <a:ext cx="215800" cy="14782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00" smtClean="0">
                <a:solidFill>
                  <a:prstClr val="black"/>
                </a:solidFill>
              </a:rPr>
              <a:pPr/>
              <a:t>‹#›</a:t>
            </a:fld>
            <a:endParaRPr lang="ja-JP" altLang="en-US" sz="700" dirty="0">
              <a:solidFill>
                <a:prstClr val="black"/>
              </a:solidFill>
            </a:endParaRPr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323515" y="270211"/>
            <a:ext cx="8495785" cy="4047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1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39981" y="810629"/>
            <a:ext cx="8064038" cy="387339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48"/>
              </a:lnSpc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2548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2548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2548"/>
              </a:lnSpc>
              <a:spcBef>
                <a:spcPts val="0"/>
              </a:spcBef>
              <a:buFontTx/>
              <a:buNone/>
              <a:defRPr sz="8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7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endParaRPr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862" y="4888570"/>
            <a:ext cx="785567" cy="19655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461" y="4819575"/>
            <a:ext cx="970541" cy="32453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6861" y="4851976"/>
            <a:ext cx="595286" cy="29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2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32000" y="34524"/>
            <a:ext cx="8280000" cy="594137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9860" y="681698"/>
            <a:ext cx="86355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7864652" y="4814140"/>
            <a:ext cx="1105514" cy="244136"/>
            <a:chOff x="4763" y="4042"/>
            <a:chExt cx="929" cy="205"/>
          </a:xfrm>
        </p:grpSpPr>
        <p:sp>
          <p:nvSpPr>
            <p:cNvPr id="8" name="AutoShape 12"/>
            <p:cNvSpPr>
              <a:spLocks noChangeArrowheads="1"/>
            </p:cNvSpPr>
            <p:nvPr userDrawn="1"/>
          </p:nvSpPr>
          <p:spPr bwMode="auto">
            <a:xfrm>
              <a:off x="4763" y="4042"/>
              <a:ext cx="929" cy="205"/>
            </a:xfrm>
            <a:prstGeom prst="roundRect">
              <a:avLst>
                <a:gd name="adj" fmla="val 21324"/>
              </a:avLst>
            </a:prstGeom>
            <a:gradFill rotWithShape="1">
              <a:gsLst>
                <a:gs pos="0">
                  <a:srgbClr val="C90613">
                    <a:gamma/>
                    <a:tint val="78431"/>
                    <a:invGamma/>
                  </a:srgbClr>
                </a:gs>
                <a:gs pos="100000">
                  <a:srgbClr val="C9061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C0C0C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36000" anchor="ctr"/>
            <a:lstStyle/>
            <a:p>
              <a:pPr algn="ctr" defTabSz="663290" eaLnBrk="0" hangingPunct="0">
                <a:defRPr/>
              </a:pPr>
              <a:endParaRPr kumimoji="0" lang="ja-JP" altLang="ja-JP" sz="1000" ker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>
              <a:off x="5280" y="4100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663290" eaLnBrk="0" hangingPunct="0">
                <a:defRPr/>
              </a:pPr>
              <a:r>
                <a:rPr kumimoji="0" lang="en-US" altLang="ja-JP" sz="900" kern="0">
                  <a:solidFill>
                    <a:srgbClr val="FFFFFF"/>
                  </a:solidFill>
                  <a:latin typeface="Tahoma" pitchFamily="34" charset="0"/>
                </a:rPr>
                <a:t>CONFIDENTIAL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 userDrawn="1"/>
          </p:nvSpPr>
          <p:spPr bwMode="auto">
            <a:xfrm>
              <a:off x="4825" y="4094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663290" eaLnBrk="0" hangingPunct="0">
                <a:defRPr/>
              </a:pPr>
              <a:r>
                <a:rPr kumimoji="0" lang="ja-JP" altLang="en-US" sz="1300" kern="0" dirty="0">
                  <a:solidFill>
                    <a:srgbClr val="FFFFFF"/>
                  </a:solidFill>
                  <a:latin typeface="Tahoma" pitchFamily="34" charset="0"/>
                </a:rPr>
                <a:t>秘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 userDrawn="1"/>
          </p:nvSpPr>
          <p:spPr bwMode="auto">
            <a:xfrm>
              <a:off x="4965" y="4065"/>
              <a:ext cx="0" cy="15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63290">
                <a:defRPr/>
              </a:pPr>
              <a:endParaRPr kumimoji="0" lang="ja-JP" altLang="en-US" sz="13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スライド番号プレースホルダ 7"/>
          <p:cNvSpPr txBox="1">
            <a:spLocks noGrp="1"/>
          </p:cNvSpPr>
          <p:nvPr userDrawn="1"/>
        </p:nvSpPr>
        <p:spPr bwMode="auto">
          <a:xfrm>
            <a:off x="161919" y="4806000"/>
            <a:ext cx="4857470" cy="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685474"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defTabSz="685474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 smtClean="0">
                <a:solidFill>
                  <a:srgbClr val="1952A6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 smtClean="0">
                <a:solidFill>
                  <a:srgbClr val="54A9CC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 smtClean="0">
                <a:solidFill>
                  <a:srgbClr val="D42F7E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 smtClean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300" dirty="0" smtClean="0">
                <a:solidFill>
                  <a:prstClr val="white">
                    <a:lumMod val="7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System R&amp;D Group (SRDG)</a:t>
            </a:r>
            <a:endParaRPr lang="ja-JP" altLang="ja-JP" sz="1200" dirty="0" smtClean="0">
              <a:solidFill>
                <a:prstClr val="white">
                  <a:lumMod val="7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8822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52000" y="2151950"/>
            <a:ext cx="8640000" cy="41980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0" b="1">
                <a:solidFill>
                  <a:srgbClr val="0081CC"/>
                </a:solidFill>
                <a:latin typeface="+mj-lt"/>
              </a:defRPr>
            </a:lvl1pPr>
          </a:lstStyle>
          <a:p>
            <a:r>
              <a:rPr kumimoji="1" lang="ja-JP" altLang="en-US" dirty="0" smtClean="0"/>
              <a:t>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52000" y="2642400"/>
            <a:ext cx="8640000" cy="21079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buNone/>
              <a:defRPr sz="1300" b="0" baseline="0">
                <a:solidFill>
                  <a:srgbClr val="464646"/>
                </a:solidFill>
                <a:latin typeface="+mn-lt"/>
              </a:defRPr>
            </a:lvl1pPr>
            <a:lvl2pPr marL="45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部署名　名前 とか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3867894"/>
            <a:ext cx="8640000" cy="12745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000">
                <a:latin typeface="+mn-lt"/>
              </a:defRPr>
            </a:lvl1pPr>
            <a:lvl2pPr marL="457075" indent="0">
              <a:buNone/>
              <a:defRPr sz="1000"/>
            </a:lvl2pPr>
            <a:lvl3pPr marL="914148" indent="0">
              <a:buNone/>
              <a:defRPr sz="1000"/>
            </a:lvl3pPr>
            <a:lvl4pPr marL="1371222" indent="0">
              <a:buNone/>
              <a:defRPr sz="1000"/>
            </a:lvl4pPr>
            <a:lvl5pPr marL="1828295" indent="0">
              <a:buNone/>
              <a:defRPr sz="1000"/>
            </a:lvl5pPr>
          </a:lstStyle>
          <a:p>
            <a:pPr lvl="0"/>
            <a:r>
              <a:rPr kumimoji="1" lang="ja-JP" altLang="en-US" dirty="0" smtClean="0"/>
              <a:t>日付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バージョンとか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89946" y="4912226"/>
            <a:ext cx="648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800" b="0" i="0" baseline="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914148">
              <a:defRPr/>
            </a:pPr>
            <a:fld id="{511E5FD4-6068-4A15-BCDF-71F4FD153482}" type="datetime1">
              <a:rPr lang="ja-JP" altLang="en-US" smtClean="0">
                <a:solidFill>
                  <a:prstClr val="white"/>
                </a:solidFill>
              </a:rPr>
              <a:pPr defTabSz="914148">
                <a:defRPr/>
              </a:pPr>
              <a:t>2/11/17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9558" y="4912226"/>
            <a:ext cx="252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815539">
              <a:defRPr/>
            </a:pPr>
            <a:fld id="{7C6F3527-79FB-4A94-B9C7-E3F8D3D01080}" type="slidenum">
              <a:rPr lang="en-US" altLang="ja-JP" smtClean="0">
                <a:solidFill>
                  <a:prstClr val="white"/>
                </a:solidFill>
              </a:rPr>
              <a:pPr defTabSz="815539"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" y="1923678"/>
            <a:ext cx="8640000" cy="226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300">
                <a:solidFill>
                  <a:srgbClr val="464646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サブタイトルとか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00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0027" y="123479"/>
            <a:ext cx="8726400" cy="327627"/>
          </a:xfrm>
          <a:prstGeom prst="rect">
            <a:avLst/>
          </a:prstGeom>
        </p:spPr>
        <p:txBody>
          <a:bodyPr lIns="0" tIns="0" rIns="91415" bIns="0" anchor="b" anchorCtr="0"/>
          <a:lstStyle>
            <a:lvl1pPr algn="l">
              <a:defRPr sz="2000" b="1">
                <a:solidFill>
                  <a:srgbClr val="0081CC"/>
                </a:solidFill>
                <a:latin typeface="+mj-lt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89946" y="4912226"/>
            <a:ext cx="648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800" b="0" i="0" baseline="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914148">
              <a:defRPr/>
            </a:pPr>
            <a:fld id="{5D646FB1-BF1E-4F3C-B213-5D60857DDE71}" type="datetime1">
              <a:rPr lang="ja-JP" altLang="en-US" smtClean="0">
                <a:solidFill>
                  <a:prstClr val="white"/>
                </a:solidFill>
              </a:rPr>
              <a:pPr defTabSz="914148">
                <a:defRPr/>
              </a:pPr>
              <a:t>2/11/17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9558" y="4912226"/>
            <a:ext cx="252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815539">
              <a:defRPr/>
            </a:pPr>
            <a:fld id="{7C6F3527-79FB-4A94-B9C7-E3F8D3D01080}" type="slidenum">
              <a:rPr lang="en-US" altLang="ja-JP" smtClean="0">
                <a:solidFill>
                  <a:prstClr val="white"/>
                </a:solidFill>
              </a:rPr>
              <a:pPr defTabSz="815539"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98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9"/>
            <a:ext cx="7740000" cy="609600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7" y="1025525"/>
            <a:ext cx="8642349" cy="3670301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263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62400" y="1350000"/>
            <a:ext cx="7826400" cy="540000"/>
          </a:xfrm>
          <a:prstGeom prst="rect">
            <a:avLst/>
          </a:prstGeom>
        </p:spPr>
        <p:txBody>
          <a:bodyPr lIns="90000" tIns="0" rIns="90000" bIns="0" anchor="b" anchorCtr="0">
            <a:noAutofit/>
          </a:bodyPr>
          <a:lstStyle>
            <a:lvl1pPr algn="ctr">
              <a:defRPr sz="24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main title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62400" y="2160000"/>
            <a:ext cx="7826400" cy="8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5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sub title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3" hasCustomPrompt="1"/>
          </p:nvPr>
        </p:nvSpPr>
        <p:spPr>
          <a:xfrm>
            <a:off x="662400" y="3510000"/>
            <a:ext cx="7826400" cy="673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05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>
                <a:latin typeface="HelveticaNeueLT Pro 55 Roman" pitchFamily="34" charset="0"/>
              </a:rPr>
              <a:t>D</a:t>
            </a:r>
            <a:r>
              <a:rPr lang="en-US" altLang="ja-JP" noProof="0" smtClean="0">
                <a:latin typeface="HelveticaNeueLT Pro 55 Roman" pitchFamily="34" charset="0"/>
              </a:rPr>
              <a:t>epartment </a:t>
            </a:r>
            <a:r>
              <a:rPr lang="en-US" altLang="ja-JP" noProof="0" dirty="0" smtClean="0">
                <a:latin typeface="HelveticaNeueLT Pro 55 Roman" pitchFamily="34" charset="0"/>
              </a:rPr>
              <a:t>name</a:t>
            </a:r>
            <a:endParaRPr lang="en-US" altLang="ja-JP" noProof="0" dirty="0" smtClean="0"/>
          </a:p>
        </p:txBody>
      </p:sp>
      <p:sp>
        <p:nvSpPr>
          <p:cNvPr id="9" name="テキスト プレースホルダ 9"/>
          <p:cNvSpPr>
            <a:spLocks noGrp="1"/>
          </p:cNvSpPr>
          <p:nvPr>
            <p:ph type="body" sz="quarter" idx="14" hasCustomPrompt="1"/>
          </p:nvPr>
        </p:nvSpPr>
        <p:spPr>
          <a:xfrm>
            <a:off x="662400" y="4320000"/>
            <a:ext cx="7826400" cy="349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75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/>
              <a:t>© Sony Mobile Communications </a:t>
            </a:r>
            <a:r>
              <a:rPr lang="sv-SE" altLang="ja-JP" noProof="0" dirty="0" smtClean="0"/>
              <a:t>(</a:t>
            </a:r>
            <a:r>
              <a:rPr lang="sv-SE" altLang="ja-JP" noProof="0" dirty="0" err="1" smtClean="0"/>
              <a:t>add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when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needed</a:t>
            </a:r>
            <a:r>
              <a:rPr lang="sv-SE" altLang="ja-JP" noProof="0" dirty="0" smtClean="0"/>
              <a:t>)</a:t>
            </a:r>
            <a:endParaRPr lang="en-US" altLang="ja-JP" noProof="0" dirty="0" smtClean="0"/>
          </a:p>
        </p:txBody>
      </p:sp>
      <p:pic>
        <p:nvPicPr>
          <p:cNvPr id="14" name="Picture 36" descr="16_9_logo位置0902w"/>
          <p:cNvPicPr>
            <a:picLocks noChangeAspect="1" noChangeArrowheads="1"/>
          </p:cNvPicPr>
          <p:nvPr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6816"/>
          <a:stretch/>
        </p:blipFill>
        <p:spPr bwMode="auto">
          <a:xfrm>
            <a:off x="250825" y="270000"/>
            <a:ext cx="950400" cy="17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11737" y="2151948"/>
            <a:ext cx="8701200" cy="419803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200" b="1">
                <a:solidFill>
                  <a:srgbClr val="0081CC"/>
                </a:solidFill>
                <a:latin typeface="+mj-lt"/>
              </a:defRPr>
            </a:lvl1pPr>
          </a:lstStyle>
          <a:p>
            <a:r>
              <a:rPr kumimoji="1" lang="ja-JP" altLang="en-US" dirty="0" smtClean="0"/>
              <a:t>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32471" y="2576982"/>
            <a:ext cx="8679061" cy="21079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13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部署名　名前 とか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471" y="2804338"/>
            <a:ext cx="8679061" cy="1274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kumimoji="1" lang="ja-JP" altLang="en-US" dirty="0" smtClean="0"/>
              <a:t>日付 バージョンとか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9558" y="4912226"/>
            <a:ext cx="252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232470" y="1995686"/>
            <a:ext cx="8679060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サブタイトルとか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606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9"/>
            <a:ext cx="7740000" cy="609600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7" y="1025525"/>
            <a:ext cx="8642349" cy="367030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7" y="1025525"/>
            <a:ext cx="4213225" cy="3670301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>
            <a:spLocks noGrp="1"/>
          </p:cNvSpPr>
          <p:nvPr>
            <p:ph sz="quarter" idx="11" hasCustomPrompt="1"/>
          </p:nvPr>
        </p:nvSpPr>
        <p:spPr bwMode="gray">
          <a:xfrm>
            <a:off x="4679952" y="1025525"/>
            <a:ext cx="4213225" cy="367030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u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chemeClr val="tx1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 bwMode="black">
          <a:xfrm>
            <a:off x="8208000" y="144000"/>
            <a:ext cx="79120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5" y="1025526"/>
            <a:ext cx="8642350" cy="36703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</a:t>
            </a:r>
            <a:r>
              <a:rPr lang="en-US" dirty="0" smtClean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ual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rgbClr val="000000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 bwMode="black">
          <a:xfrm>
            <a:off x="8208000" y="144000"/>
            <a:ext cx="79120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7" y="1025526"/>
            <a:ext cx="4213225" cy="36703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4679951" y="1025525"/>
            <a:ext cx="4213224" cy="36702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 with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gal end n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4"/>
          <p:cNvSpPr txBox="1"/>
          <p:nvPr/>
        </p:nvSpPr>
        <p:spPr bwMode="gray">
          <a:xfrm>
            <a:off x="360000" y="4507200"/>
            <a:ext cx="8424000" cy="54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SONY is a registered trademark of Sony Corporation.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000" y="2159778"/>
            <a:ext cx="2700000" cy="78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  <p:extLst mod="1">
    <p:ext uri="{DCECCB84-F9BA-43D5-87BE-67443E8EF086}">
      <p15:sldGuideLst xmlns:p15="http://schemas.microsoft.com/office/powerpoint/2012/main" xmlns="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1" y="4819577"/>
            <a:ext cx="9143476" cy="3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460" tIns="34224" rIns="68460" bIns="34224" rtlCol="0" anchor="ctr"/>
          <a:lstStyle/>
          <a:p>
            <a:pPr algn="ctr" defTabSz="815539"/>
            <a:endParaRPr lang="ja-JP" altLang="en-US" sz="7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413051" y="4900554"/>
            <a:ext cx="0" cy="1619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323533" y="270217"/>
            <a:ext cx="8495785" cy="4047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1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39988" y="810629"/>
            <a:ext cx="8064038" cy="387339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48"/>
              </a:lnSpc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2548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2548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2548"/>
              </a:lnSpc>
              <a:spcBef>
                <a:spcPts val="0"/>
              </a:spcBef>
              <a:buFontTx/>
              <a:buNone/>
              <a:defRPr sz="8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7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6014760" y="4900563"/>
            <a:ext cx="2157752" cy="161962"/>
          </a:xfrm>
          <a:prstGeom prst="rect">
            <a:avLst/>
          </a:prstGeom>
        </p:spPr>
        <p:txBody>
          <a:bodyPr wrap="square" lIns="53905" tIns="0" rIns="53905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700" dirty="0" smtClean="0"/>
              <a:t>複製</a:t>
            </a:r>
            <a:r>
              <a:rPr lang="en-US" altLang="ja-JP" sz="700" dirty="0" smtClean="0"/>
              <a:t>/</a:t>
            </a:r>
            <a:r>
              <a:rPr lang="ja-JP" altLang="en-US" sz="700" dirty="0" smtClean="0"/>
              <a:t>再配布禁止</a:t>
            </a:r>
            <a:endParaRPr lang="ja-JP" altLang="en-US" sz="700" dirty="0"/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2387440" y="4900563"/>
            <a:ext cx="3641207" cy="16196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700" dirty="0" smtClean="0"/>
              <a:t>RDSPF SRDG ATDD SLD</a:t>
            </a:r>
            <a:r>
              <a:rPr lang="ja-JP" altLang="en-US" sz="700" dirty="0" smtClean="0"/>
              <a:t>　                 　 </a:t>
            </a:r>
            <a:r>
              <a:rPr lang="en-US" altLang="ja-JP" sz="700" dirty="0" smtClean="0"/>
              <a:t>Copyright 2016 Sony Corporation</a:t>
            </a:r>
            <a:endParaRPr lang="ja-JP" altLang="en-US" sz="700" dirty="0"/>
          </a:p>
        </p:txBody>
      </p:sp>
      <p:sp>
        <p:nvSpPr>
          <p:cNvPr id="28" name="スライド番号プレースホルダー 4"/>
          <p:cNvSpPr txBox="1">
            <a:spLocks/>
          </p:cNvSpPr>
          <p:nvPr userDrawn="1"/>
        </p:nvSpPr>
        <p:spPr>
          <a:xfrm>
            <a:off x="1065262" y="4907627"/>
            <a:ext cx="215800" cy="14782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00" smtClean="0"/>
              <a:pPr/>
              <a:t>‹#›</a:t>
            </a:fld>
            <a:endParaRPr lang="ja-JP" altLang="en-US" sz="700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868" y="4888583"/>
            <a:ext cx="785567" cy="19655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479" y="4818963"/>
            <a:ext cx="970541" cy="324538"/>
          </a:xfrm>
          <a:prstGeom prst="rect">
            <a:avLst/>
          </a:prstGeom>
        </p:spPr>
      </p:pic>
      <p:pic>
        <p:nvPicPr>
          <p:cNvPr id="11" name="Picture 2" descr="http://www.sony.co.jp/SonyInfo/News/Press/201603/16-025/img01.gif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5369" y="55697"/>
            <a:ext cx="413093" cy="4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1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52000" y="2151948"/>
            <a:ext cx="8640000" cy="41980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0" b="1">
                <a:solidFill>
                  <a:srgbClr val="0081CC"/>
                </a:solidFill>
                <a:latin typeface="+mj-lt"/>
              </a:defRPr>
            </a:lvl1pPr>
          </a:lstStyle>
          <a:p>
            <a:r>
              <a:rPr kumimoji="1" lang="ja-JP" altLang="en-US" dirty="0" smtClean="0"/>
              <a:t>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52000" y="2642400"/>
            <a:ext cx="8640000" cy="21079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buNone/>
              <a:defRPr sz="13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部署名　名前 とか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3867894"/>
            <a:ext cx="8640000" cy="12745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kumimoji="1" lang="ja-JP" altLang="en-US" dirty="0" smtClean="0"/>
              <a:t>日付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バージョンとか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9558" y="4912226"/>
            <a:ext cx="252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" y="1923678"/>
            <a:ext cx="8640000" cy="226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サブタイトルとか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562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11737" y="2151948"/>
            <a:ext cx="8701200" cy="419803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200" b="1">
                <a:solidFill>
                  <a:srgbClr val="0081CC"/>
                </a:solidFill>
                <a:latin typeface="+mj-lt"/>
              </a:defRPr>
            </a:lvl1pPr>
          </a:lstStyle>
          <a:p>
            <a:r>
              <a:rPr kumimoji="1" lang="ja-JP" altLang="en-US" dirty="0" smtClean="0"/>
              <a:t>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32471" y="2576982"/>
            <a:ext cx="8679061" cy="21079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13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部署名　名前 とか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471" y="2804338"/>
            <a:ext cx="8679061" cy="1274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kumimoji="1" lang="ja-JP" altLang="en-US" dirty="0" smtClean="0"/>
              <a:t>日付 バージョンとか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9558" y="4912226"/>
            <a:ext cx="252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232470" y="1995686"/>
            <a:ext cx="8679060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サブタイトルとか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606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0027" y="123479"/>
            <a:ext cx="8726400" cy="327627"/>
          </a:xfrm>
          <a:prstGeom prst="rect">
            <a:avLst/>
          </a:prstGeom>
        </p:spPr>
        <p:txBody>
          <a:bodyPr lIns="0" tIns="0" bIns="0" anchor="b" anchorCtr="0"/>
          <a:lstStyle>
            <a:lvl1pPr algn="l">
              <a:defRPr sz="1600" b="1">
                <a:solidFill>
                  <a:srgbClr val="0081CC"/>
                </a:solidFill>
                <a:latin typeface="+mj-lt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258" y="555526"/>
            <a:ext cx="8726400" cy="4176464"/>
          </a:xfrm>
          <a:prstGeom prst="rect">
            <a:avLst/>
          </a:prstGeom>
        </p:spPr>
        <p:txBody>
          <a:bodyPr lIns="0" tIns="46800" bIns="46800">
            <a:normAutofit/>
          </a:bodyPr>
          <a:lstStyle>
            <a:lvl1pPr marL="180975" indent="-180975">
              <a:spcBef>
                <a:spcPts val="500"/>
              </a:spcBef>
              <a:buFont typeface="Wingdings" pitchFamily="2" charset="2"/>
              <a:buChar char="l"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  <a:lvl2pPr marL="447675" indent="-180975">
              <a:spcBef>
                <a:spcPts val="5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2pPr>
            <a:lvl3pPr marL="714375" indent="-176213">
              <a:spcBef>
                <a:spcPts val="500"/>
              </a:spcBef>
              <a:buFont typeface="Arial" pitchFamily="34" charset="0"/>
              <a:buChar char="-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3pPr>
            <a:lvl4pPr marL="987425" indent="-182563">
              <a:spcBef>
                <a:spcPts val="500"/>
              </a:spcBef>
              <a:buFont typeface="Arial" pitchFamily="34" charset="0"/>
              <a:buChar char="-"/>
              <a:tabLst>
                <a:tab pos="987425" algn="l"/>
              </a:tabLs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4pPr>
            <a:lvl5pPr marL="1254125" indent="-176213">
              <a:spcBef>
                <a:spcPts val="500"/>
              </a:spcBef>
              <a:buFont typeface="Arial" pitchFamily="34" charset="0"/>
              <a:buChar char="-"/>
              <a:tabLst>
                <a:tab pos="1701800" algn="l"/>
              </a:tabLs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5pPr>
            <a:lvl6pPr marL="1525588" indent="-180975">
              <a:spcBef>
                <a:spcPts val="500"/>
              </a:spcBef>
              <a:buFont typeface="Arial" pitchFamily="34" charset="0"/>
              <a:buChar char="-"/>
              <a:defRPr sz="1400">
                <a:solidFill>
                  <a:srgbClr val="787878"/>
                </a:solidFill>
                <a:latin typeface="+mn-lt"/>
                <a:ea typeface="+mn-ea"/>
              </a:defRPr>
            </a:lvl6pPr>
            <a:lvl7pPr marL="1792288" indent="-176213">
              <a:spcBef>
                <a:spcPts val="500"/>
              </a:spcBef>
              <a:buFont typeface="Arial" pitchFamily="34" charset="0"/>
              <a:buChar char="-"/>
              <a:defRPr sz="1400">
                <a:solidFill>
                  <a:srgbClr val="787878"/>
                </a:solidFill>
                <a:latin typeface="+mn-lt"/>
                <a:ea typeface="+mn-ea"/>
              </a:defRPr>
            </a:lvl7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9558" y="4912226"/>
            <a:ext cx="252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1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0027" y="123479"/>
            <a:ext cx="8726400" cy="327627"/>
          </a:xfrm>
          <a:prstGeom prst="rect">
            <a:avLst/>
          </a:prstGeom>
        </p:spPr>
        <p:txBody>
          <a:bodyPr lIns="0" tIns="0" bIns="0" anchor="b" anchorCtr="0"/>
          <a:lstStyle>
            <a:lvl1pPr algn="l">
              <a:defRPr sz="1600" b="1">
                <a:solidFill>
                  <a:srgbClr val="0081CC"/>
                </a:solidFill>
                <a:latin typeface="+mj-lt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0258" y="555526"/>
            <a:ext cx="8726400" cy="4176464"/>
          </a:xfrm>
          <a:prstGeom prst="rect">
            <a:avLst/>
          </a:prstGeom>
        </p:spPr>
        <p:txBody>
          <a:bodyPr lIns="0" tIns="46800" bIns="46800">
            <a:normAutofit/>
          </a:bodyPr>
          <a:lstStyle>
            <a:lvl1pPr marL="180975" indent="-180975">
              <a:spcBef>
                <a:spcPts val="500"/>
              </a:spcBef>
              <a:buFont typeface="Wingdings" pitchFamily="2" charset="2"/>
              <a:buChar char="l"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  <a:lvl2pPr marL="447675" indent="-180975">
              <a:spcBef>
                <a:spcPts val="500"/>
              </a:spcBef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2pPr>
            <a:lvl3pPr marL="714375" indent="-176213">
              <a:spcBef>
                <a:spcPts val="500"/>
              </a:spcBef>
              <a:buFont typeface="Arial" pitchFamily="34" charset="0"/>
              <a:buChar char="-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3pPr>
            <a:lvl4pPr marL="987425" indent="-182563">
              <a:spcBef>
                <a:spcPts val="500"/>
              </a:spcBef>
              <a:buFont typeface="Arial" pitchFamily="34" charset="0"/>
              <a:buChar char="-"/>
              <a:tabLst>
                <a:tab pos="987425" algn="l"/>
              </a:tabLs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4pPr>
            <a:lvl5pPr marL="1254125" indent="-176213">
              <a:spcBef>
                <a:spcPts val="500"/>
              </a:spcBef>
              <a:buFont typeface="Arial" pitchFamily="34" charset="0"/>
              <a:buChar char="-"/>
              <a:tabLst>
                <a:tab pos="1701800" algn="l"/>
              </a:tabLst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5pPr>
            <a:lvl6pPr marL="1525588" indent="-180975">
              <a:spcBef>
                <a:spcPts val="500"/>
              </a:spcBef>
              <a:buFont typeface="Arial" pitchFamily="34" charset="0"/>
              <a:buChar char="-"/>
              <a:defRPr sz="1400">
                <a:solidFill>
                  <a:srgbClr val="787878"/>
                </a:solidFill>
                <a:latin typeface="+mn-lt"/>
                <a:ea typeface="+mn-ea"/>
              </a:defRPr>
            </a:lvl6pPr>
            <a:lvl7pPr marL="1792288" indent="-176213">
              <a:spcBef>
                <a:spcPts val="500"/>
              </a:spcBef>
              <a:buFont typeface="Arial" pitchFamily="34" charset="0"/>
              <a:buChar char="-"/>
              <a:defRPr sz="1400">
                <a:solidFill>
                  <a:srgbClr val="787878"/>
                </a:solidFill>
                <a:latin typeface="+mn-lt"/>
                <a:ea typeface="+mn-ea"/>
              </a:defRPr>
            </a:lvl7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9558" y="4912226"/>
            <a:ext cx="252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110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0027" y="123479"/>
            <a:ext cx="8726400" cy="327627"/>
          </a:xfrm>
          <a:prstGeom prst="rect">
            <a:avLst/>
          </a:prstGeom>
        </p:spPr>
        <p:txBody>
          <a:bodyPr lIns="0" tIns="0" bIns="0" anchor="b" anchorCtr="0"/>
          <a:lstStyle>
            <a:lvl1pPr algn="l">
              <a:defRPr sz="2000" b="1">
                <a:solidFill>
                  <a:srgbClr val="0081CC"/>
                </a:solidFill>
                <a:latin typeface="+mj-lt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9558" y="4912226"/>
            <a:ext cx="252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4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1" y="4819577"/>
            <a:ext cx="9143476" cy="3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460" tIns="34224" rIns="68460" bIns="34224" rtlCol="0" anchor="ctr"/>
          <a:lstStyle/>
          <a:p>
            <a:pPr algn="ctr" defTabSz="815539"/>
            <a:endParaRPr lang="ja-JP" altLang="en-US" sz="7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413051" y="4900554"/>
            <a:ext cx="0" cy="1619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323533" y="270217"/>
            <a:ext cx="8495785" cy="4047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1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39988" y="810629"/>
            <a:ext cx="8064038" cy="387339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48"/>
              </a:lnSpc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2548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2548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2548"/>
              </a:lnSpc>
              <a:spcBef>
                <a:spcPts val="0"/>
              </a:spcBef>
              <a:buFontTx/>
              <a:buNone/>
              <a:defRPr sz="8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7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/>
        </p:nvSpPr>
        <p:spPr>
          <a:xfrm>
            <a:off x="6014760" y="4900563"/>
            <a:ext cx="2157752" cy="161962"/>
          </a:xfrm>
          <a:prstGeom prst="rect">
            <a:avLst/>
          </a:prstGeom>
        </p:spPr>
        <p:txBody>
          <a:bodyPr wrap="square" lIns="53905" tIns="0" rIns="53905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700" dirty="0" smtClean="0"/>
              <a:t>複製</a:t>
            </a:r>
            <a:r>
              <a:rPr lang="en-US" altLang="ja-JP" sz="700" dirty="0" smtClean="0"/>
              <a:t>/</a:t>
            </a:r>
            <a:r>
              <a:rPr lang="ja-JP" altLang="en-US" sz="700" dirty="0" smtClean="0"/>
              <a:t>再配布禁止</a:t>
            </a:r>
            <a:endParaRPr lang="ja-JP" altLang="en-US" sz="700" dirty="0"/>
          </a:p>
        </p:txBody>
      </p:sp>
      <p:sp>
        <p:nvSpPr>
          <p:cNvPr id="23" name="フッター プレースホルダー 3"/>
          <p:cNvSpPr txBox="1">
            <a:spLocks/>
          </p:cNvSpPr>
          <p:nvPr/>
        </p:nvSpPr>
        <p:spPr>
          <a:xfrm>
            <a:off x="2387440" y="4900563"/>
            <a:ext cx="3641207" cy="16196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700" dirty="0" smtClean="0"/>
              <a:t>RDSPF SRDG ATDD SLD</a:t>
            </a:r>
            <a:r>
              <a:rPr lang="ja-JP" altLang="en-US" sz="700" dirty="0" smtClean="0"/>
              <a:t>　                 　 </a:t>
            </a:r>
            <a:r>
              <a:rPr lang="en-US" altLang="ja-JP" sz="700" dirty="0" smtClean="0"/>
              <a:t>Copyright 2016 Sony Corporation</a:t>
            </a:r>
            <a:endParaRPr lang="ja-JP" altLang="en-US" sz="700" dirty="0"/>
          </a:p>
        </p:txBody>
      </p:sp>
      <p:sp>
        <p:nvSpPr>
          <p:cNvPr id="28" name="スライド番号プレースホルダー 4"/>
          <p:cNvSpPr txBox="1">
            <a:spLocks/>
          </p:cNvSpPr>
          <p:nvPr/>
        </p:nvSpPr>
        <p:spPr>
          <a:xfrm>
            <a:off x="1065262" y="4907627"/>
            <a:ext cx="215800" cy="14782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00" smtClean="0"/>
              <a:pPr/>
              <a:t>‹#›</a:t>
            </a:fld>
            <a:endParaRPr lang="ja-JP" altLang="en-US" sz="7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868" y="4888583"/>
            <a:ext cx="785567" cy="19655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479" y="4818963"/>
            <a:ext cx="970541" cy="324538"/>
          </a:xfrm>
          <a:prstGeom prst="rect">
            <a:avLst/>
          </a:prstGeom>
        </p:spPr>
      </p:pic>
      <p:pic>
        <p:nvPicPr>
          <p:cNvPr id="11" name="Picture 2" descr="http://www.sony.co.jp/SonyInfo/News/Press/201603/16-025/img01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5369" y="55697"/>
            <a:ext cx="413093" cy="4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5"/>
          <p:cNvSpPr/>
          <p:nvPr userDrawn="1"/>
        </p:nvSpPr>
        <p:spPr>
          <a:xfrm>
            <a:off x="1" y="4819577"/>
            <a:ext cx="9143476" cy="3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460" tIns="34224" rIns="68460" bIns="34224" rtlCol="0" anchor="ctr"/>
          <a:lstStyle/>
          <a:p>
            <a:pPr algn="ctr" defTabSz="815539"/>
            <a:endParaRPr lang="ja-JP" altLang="en-US" sz="700">
              <a:solidFill>
                <a:srgbClr val="FFFFFF"/>
              </a:solidFill>
            </a:endParaRPr>
          </a:p>
        </p:txBody>
      </p:sp>
      <p:cxnSp>
        <p:nvCxnSpPr>
          <p:cNvPr id="14" name="直線コネクタ 20"/>
          <p:cNvCxnSpPr/>
          <p:nvPr userDrawn="1"/>
        </p:nvCxnSpPr>
        <p:spPr>
          <a:xfrm>
            <a:off x="1413051" y="4900554"/>
            <a:ext cx="0" cy="1619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3"/>
          <p:cNvSpPr txBox="1">
            <a:spLocks/>
          </p:cNvSpPr>
          <p:nvPr userDrawn="1"/>
        </p:nvSpPr>
        <p:spPr>
          <a:xfrm>
            <a:off x="6014760" y="4900563"/>
            <a:ext cx="2157752" cy="161962"/>
          </a:xfrm>
          <a:prstGeom prst="rect">
            <a:avLst/>
          </a:prstGeom>
        </p:spPr>
        <p:txBody>
          <a:bodyPr wrap="square" lIns="53905" tIns="0" rIns="53905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700" dirty="0" smtClean="0"/>
              <a:t>複製</a:t>
            </a:r>
            <a:r>
              <a:rPr lang="en-US" altLang="ja-JP" sz="700" dirty="0" smtClean="0"/>
              <a:t>/</a:t>
            </a:r>
            <a:r>
              <a:rPr lang="ja-JP" altLang="en-US" sz="700" dirty="0" smtClean="0"/>
              <a:t>再配布禁止</a:t>
            </a:r>
            <a:endParaRPr lang="ja-JP" altLang="en-US" sz="700" dirty="0"/>
          </a:p>
        </p:txBody>
      </p:sp>
      <p:sp>
        <p:nvSpPr>
          <p:cNvPr id="19" name="フッター プレースホルダー 3"/>
          <p:cNvSpPr txBox="1">
            <a:spLocks/>
          </p:cNvSpPr>
          <p:nvPr userDrawn="1"/>
        </p:nvSpPr>
        <p:spPr>
          <a:xfrm>
            <a:off x="2387440" y="4900563"/>
            <a:ext cx="3641207" cy="16196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700" dirty="0" smtClean="0"/>
              <a:t>RDSPF SRDG ATDD SLD</a:t>
            </a:r>
            <a:r>
              <a:rPr lang="ja-JP" altLang="en-US" sz="700" dirty="0" smtClean="0"/>
              <a:t>　                 　 </a:t>
            </a:r>
            <a:r>
              <a:rPr lang="en-US" altLang="ja-JP" sz="700" dirty="0" smtClean="0"/>
              <a:t>Copyright 2016 Sony Corporation</a:t>
            </a:r>
            <a:endParaRPr lang="ja-JP" altLang="en-US" sz="700" dirty="0"/>
          </a:p>
        </p:txBody>
      </p:sp>
      <p:sp>
        <p:nvSpPr>
          <p:cNvPr id="20" name="スライド番号プレースホルダー 4"/>
          <p:cNvSpPr txBox="1">
            <a:spLocks/>
          </p:cNvSpPr>
          <p:nvPr userDrawn="1"/>
        </p:nvSpPr>
        <p:spPr>
          <a:xfrm>
            <a:off x="1065262" y="4907627"/>
            <a:ext cx="215800" cy="14782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00" smtClean="0"/>
              <a:pPr/>
              <a:t>‹#›</a:t>
            </a:fld>
            <a:endParaRPr lang="ja-JP" altLang="en-US" sz="700" dirty="0"/>
          </a:p>
        </p:txBody>
      </p:sp>
      <p:pic>
        <p:nvPicPr>
          <p:cNvPr id="24" name="図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868" y="4888583"/>
            <a:ext cx="785567" cy="196551"/>
          </a:xfrm>
          <a:prstGeom prst="rect">
            <a:avLst/>
          </a:prstGeom>
        </p:spPr>
      </p:pic>
      <p:pic>
        <p:nvPicPr>
          <p:cNvPr id="25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479" y="4818963"/>
            <a:ext cx="970541" cy="324538"/>
          </a:xfrm>
          <a:prstGeom prst="rect">
            <a:avLst/>
          </a:prstGeom>
        </p:spPr>
      </p:pic>
      <p:pic>
        <p:nvPicPr>
          <p:cNvPr id="26" name="Picture 2" descr="http://www.sony.co.jp/SonyInfo/News/Press/201603/16-025/img01.gif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5369" y="55697"/>
            <a:ext cx="413093" cy="4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1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9"/>
            <a:ext cx="7740000" cy="609600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7" y="1025525"/>
            <a:ext cx="8642349" cy="3670301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263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1" y="4819577"/>
            <a:ext cx="9143476" cy="3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460" tIns="34224" rIns="68460" bIns="34224" rtlCol="0" anchor="ctr"/>
          <a:lstStyle/>
          <a:p>
            <a:pPr algn="ctr" defTabSz="815539"/>
            <a:endParaRPr lang="ja-JP" altLang="en-US" sz="7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413051" y="4900554"/>
            <a:ext cx="0" cy="1619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323533" y="270217"/>
            <a:ext cx="8495785" cy="4047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1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39988" y="810629"/>
            <a:ext cx="8064038" cy="387339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48"/>
              </a:lnSpc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2548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2548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2548"/>
              </a:lnSpc>
              <a:spcBef>
                <a:spcPts val="0"/>
              </a:spcBef>
              <a:buFontTx/>
              <a:buNone/>
              <a:defRPr sz="8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7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/>
        </p:nvSpPr>
        <p:spPr>
          <a:xfrm>
            <a:off x="6014760" y="4900563"/>
            <a:ext cx="2157752" cy="161962"/>
          </a:xfrm>
          <a:prstGeom prst="rect">
            <a:avLst/>
          </a:prstGeom>
        </p:spPr>
        <p:txBody>
          <a:bodyPr wrap="square" lIns="53905" tIns="0" rIns="53905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700" dirty="0" smtClean="0"/>
              <a:t>複製</a:t>
            </a:r>
            <a:r>
              <a:rPr lang="en-US" altLang="ja-JP" sz="700" dirty="0" smtClean="0"/>
              <a:t>/</a:t>
            </a:r>
            <a:r>
              <a:rPr lang="ja-JP" altLang="en-US" sz="700" dirty="0" smtClean="0"/>
              <a:t>再配布禁止</a:t>
            </a:r>
            <a:endParaRPr lang="ja-JP" altLang="en-US" sz="700" dirty="0"/>
          </a:p>
        </p:txBody>
      </p:sp>
      <p:sp>
        <p:nvSpPr>
          <p:cNvPr id="23" name="フッター プレースホルダー 3"/>
          <p:cNvSpPr txBox="1">
            <a:spLocks/>
          </p:cNvSpPr>
          <p:nvPr/>
        </p:nvSpPr>
        <p:spPr>
          <a:xfrm>
            <a:off x="2387440" y="4900563"/>
            <a:ext cx="3641207" cy="16196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700" dirty="0" smtClean="0"/>
              <a:t>RDSPF SRDG ATDD SLD</a:t>
            </a:r>
            <a:r>
              <a:rPr lang="ja-JP" altLang="en-US" sz="700" dirty="0" smtClean="0"/>
              <a:t>　                 　 </a:t>
            </a:r>
            <a:r>
              <a:rPr lang="en-US" altLang="ja-JP" sz="700" dirty="0" smtClean="0"/>
              <a:t>Copyright 2016 Sony Corporation</a:t>
            </a:r>
            <a:endParaRPr lang="ja-JP" altLang="en-US" sz="700" dirty="0"/>
          </a:p>
        </p:txBody>
      </p:sp>
      <p:sp>
        <p:nvSpPr>
          <p:cNvPr id="28" name="スライド番号プレースホルダー 4"/>
          <p:cNvSpPr txBox="1">
            <a:spLocks/>
          </p:cNvSpPr>
          <p:nvPr/>
        </p:nvSpPr>
        <p:spPr>
          <a:xfrm>
            <a:off x="1065262" y="4907627"/>
            <a:ext cx="215800" cy="14782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00" smtClean="0"/>
              <a:pPr/>
              <a:t>‹#›</a:t>
            </a:fld>
            <a:endParaRPr lang="ja-JP" altLang="en-US" sz="7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868" y="4888583"/>
            <a:ext cx="785567" cy="19655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479" y="4818963"/>
            <a:ext cx="970541" cy="324538"/>
          </a:xfrm>
          <a:prstGeom prst="rect">
            <a:avLst/>
          </a:prstGeom>
        </p:spPr>
      </p:pic>
      <p:pic>
        <p:nvPicPr>
          <p:cNvPr id="11" name="Picture 2" descr="http://www.sony.co.jp/SonyInfo/News/Press/201603/16-025/img01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5369" y="55697"/>
            <a:ext cx="413093" cy="4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1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58" y="4300104"/>
            <a:ext cx="8064599" cy="153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部署名</a:t>
            </a:r>
            <a:endParaRPr kumimoji="1" lang="ja-JP" altLang="en-US" dirty="0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458" y="4569167"/>
            <a:ext cx="8064599" cy="10772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ライツ表記</a:t>
            </a:r>
            <a:endParaRPr kumimoji="1" lang="ja-JP" altLang="en-US" dirty="0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458" y="1491900"/>
            <a:ext cx="8064599" cy="432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539458" y="2186482"/>
            <a:ext cx="8064599" cy="2308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07768" indent="0" algn="l">
              <a:buNone/>
              <a:defRPr/>
            </a:lvl2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91" y="227191"/>
            <a:ext cx="1077506" cy="27115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479" y="4818963"/>
            <a:ext cx="970541" cy="3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8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1" y="4819577"/>
            <a:ext cx="9143476" cy="3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460" tIns="34224" rIns="68460" bIns="34224" rtlCol="0" anchor="ctr"/>
          <a:lstStyle/>
          <a:p>
            <a:pPr algn="ctr" defTabSz="815539"/>
            <a:endParaRPr lang="ja-JP" altLang="en-US" sz="7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413051" y="4900554"/>
            <a:ext cx="0" cy="1619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323533" y="270217"/>
            <a:ext cx="8495785" cy="4047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1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39988" y="810629"/>
            <a:ext cx="8064038" cy="387339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48"/>
              </a:lnSpc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2548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2548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2548"/>
              </a:lnSpc>
              <a:spcBef>
                <a:spcPts val="0"/>
              </a:spcBef>
              <a:buFontTx/>
              <a:buNone/>
              <a:defRPr sz="8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7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6014760" y="4900563"/>
            <a:ext cx="2157752" cy="161962"/>
          </a:xfrm>
          <a:prstGeom prst="rect">
            <a:avLst/>
          </a:prstGeom>
        </p:spPr>
        <p:txBody>
          <a:bodyPr wrap="square" lIns="53905" tIns="0" rIns="53905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700" dirty="0" smtClean="0"/>
              <a:t>複製</a:t>
            </a:r>
            <a:r>
              <a:rPr lang="en-US" altLang="ja-JP" sz="700" dirty="0" smtClean="0"/>
              <a:t>/</a:t>
            </a:r>
            <a:r>
              <a:rPr lang="ja-JP" altLang="en-US" sz="700" dirty="0" smtClean="0"/>
              <a:t>再配布禁止</a:t>
            </a:r>
            <a:endParaRPr lang="ja-JP" altLang="en-US" sz="700" dirty="0"/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2387440" y="4900563"/>
            <a:ext cx="3641207" cy="16196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700" dirty="0" smtClean="0"/>
              <a:t>RDSPF SRDG ATDD SLD</a:t>
            </a:r>
            <a:r>
              <a:rPr lang="ja-JP" altLang="en-US" sz="700" dirty="0" smtClean="0"/>
              <a:t>　                 　 </a:t>
            </a:r>
            <a:r>
              <a:rPr lang="en-US" altLang="ja-JP" sz="700" dirty="0" smtClean="0"/>
              <a:t>Copyright 2016 Sony Corporation</a:t>
            </a:r>
            <a:endParaRPr lang="ja-JP" altLang="en-US" sz="700" dirty="0"/>
          </a:p>
        </p:txBody>
      </p:sp>
      <p:sp>
        <p:nvSpPr>
          <p:cNvPr id="28" name="スライド番号プレースホルダー 4"/>
          <p:cNvSpPr txBox="1">
            <a:spLocks/>
          </p:cNvSpPr>
          <p:nvPr userDrawn="1"/>
        </p:nvSpPr>
        <p:spPr>
          <a:xfrm>
            <a:off x="1065262" y="4907627"/>
            <a:ext cx="215800" cy="14782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00" smtClean="0"/>
              <a:pPr/>
              <a:t>‹#›</a:t>
            </a:fld>
            <a:endParaRPr lang="ja-JP" altLang="en-US" sz="700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868" y="4888583"/>
            <a:ext cx="785567" cy="19655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479" y="4818963"/>
            <a:ext cx="970541" cy="324538"/>
          </a:xfrm>
          <a:prstGeom prst="rect">
            <a:avLst/>
          </a:prstGeom>
        </p:spPr>
      </p:pic>
      <p:pic>
        <p:nvPicPr>
          <p:cNvPr id="11" name="Picture 2" descr="http://www.sony.co.jp/SonyInfo/News/Press/201603/16-025/img01.gif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5369" y="55697"/>
            <a:ext cx="413093" cy="4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1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60" tIns="34224" rIns="68460" bIns="34224" rtlCol="0" anchor="ctr"/>
          <a:lstStyle/>
          <a:p>
            <a:pPr algn="ctr" defTabSz="815539"/>
            <a:endParaRPr lang="ja-JP" altLang="en-US" sz="1600">
              <a:solidFill>
                <a:prstClr val="white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1" y="4819577"/>
            <a:ext cx="9143476" cy="323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460" tIns="34224" rIns="68460" bIns="34224" rtlCol="0" anchor="ctr"/>
          <a:lstStyle/>
          <a:p>
            <a:pPr algn="ctr" defTabSz="815539"/>
            <a:endParaRPr lang="ja-JP" altLang="en-US" sz="700">
              <a:solidFill>
                <a:srgbClr val="FFFFFF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323533" y="270217"/>
            <a:ext cx="8495785" cy="4047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1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39988" y="810629"/>
            <a:ext cx="8064038" cy="387339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48"/>
              </a:lnSpc>
              <a:spcBef>
                <a:spcPts val="0"/>
              </a:spcBef>
              <a:buFontTx/>
              <a:buNone/>
              <a:defRPr sz="18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2548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2548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2548"/>
              </a:lnSpc>
              <a:spcBef>
                <a:spcPts val="0"/>
              </a:spcBef>
              <a:buFontTx/>
              <a:buNone/>
              <a:defRPr sz="8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7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27" name="フッター プレースホルダー 3"/>
          <p:cNvSpPr txBox="1">
            <a:spLocks/>
          </p:cNvSpPr>
          <p:nvPr userDrawn="1"/>
        </p:nvSpPr>
        <p:spPr>
          <a:xfrm>
            <a:off x="6014760" y="4900563"/>
            <a:ext cx="2157752" cy="161962"/>
          </a:xfrm>
          <a:prstGeom prst="rect">
            <a:avLst/>
          </a:prstGeom>
        </p:spPr>
        <p:txBody>
          <a:bodyPr wrap="square" lIns="53905" tIns="0" rIns="53905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700" dirty="0" smtClean="0">
                <a:solidFill>
                  <a:prstClr val="black"/>
                </a:solidFill>
              </a:rPr>
              <a:t>付帯項目</a:t>
            </a:r>
            <a:endParaRPr lang="ja-JP" altLang="en-US" sz="700" dirty="0">
              <a:solidFill>
                <a:prstClr val="black"/>
              </a:solidFill>
            </a:endParaRPr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1413051" y="4900554"/>
            <a:ext cx="0" cy="16198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フッター プレースホルダー 3"/>
          <p:cNvSpPr txBox="1">
            <a:spLocks/>
          </p:cNvSpPr>
          <p:nvPr userDrawn="1"/>
        </p:nvSpPr>
        <p:spPr>
          <a:xfrm>
            <a:off x="2252160" y="4900563"/>
            <a:ext cx="3641207" cy="16196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700" dirty="0" smtClean="0">
                <a:solidFill>
                  <a:prstClr val="black"/>
                </a:solidFill>
              </a:rPr>
              <a:t>部署名　　　　ライツ表記</a:t>
            </a:r>
            <a:endParaRPr lang="ja-JP" altLang="en-US" sz="700" dirty="0">
              <a:solidFill>
                <a:prstClr val="black"/>
              </a:solidFill>
            </a:endParaRPr>
          </a:p>
        </p:txBody>
      </p:sp>
      <p:sp>
        <p:nvSpPr>
          <p:cNvPr id="34" name="日付プレースホルダー 2"/>
          <p:cNvSpPr txBox="1">
            <a:spLocks/>
          </p:cNvSpPr>
          <p:nvPr userDrawn="1"/>
        </p:nvSpPr>
        <p:spPr>
          <a:xfrm>
            <a:off x="1550817" y="4900563"/>
            <a:ext cx="581482" cy="16196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700" dirty="0" smtClean="0">
                <a:solidFill>
                  <a:prstClr val="black"/>
                </a:solidFill>
              </a:rPr>
              <a:t>日付</a:t>
            </a:r>
            <a:endParaRPr lang="ja-JP" altLang="en-US" sz="700" dirty="0">
              <a:solidFill>
                <a:prstClr val="black"/>
              </a:solidFill>
            </a:endParaRPr>
          </a:p>
        </p:txBody>
      </p:sp>
      <p:sp>
        <p:nvSpPr>
          <p:cNvPr id="35" name="スライド番号プレースホルダー 4"/>
          <p:cNvSpPr txBox="1">
            <a:spLocks/>
          </p:cNvSpPr>
          <p:nvPr userDrawn="1"/>
        </p:nvSpPr>
        <p:spPr>
          <a:xfrm>
            <a:off x="1065262" y="4907627"/>
            <a:ext cx="215800" cy="14782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00" smtClean="0">
                <a:solidFill>
                  <a:prstClr val="black"/>
                </a:solidFill>
              </a:rPr>
              <a:pPr/>
              <a:t>‹#›</a:t>
            </a:fld>
            <a:endParaRPr lang="ja-JP" altLang="en-US" sz="700" dirty="0">
              <a:solidFill>
                <a:prstClr val="black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868" y="4888583"/>
            <a:ext cx="785567" cy="19655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479" y="4818963"/>
            <a:ext cx="970541" cy="3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 userDrawn="1"/>
        </p:nvSpPr>
        <p:spPr bwMode="gray">
          <a:xfrm>
            <a:off x="540002" y="4590000"/>
            <a:ext cx="8064037" cy="324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815539">
              <a:spcAft>
                <a:spcPts val="300"/>
              </a:spcAft>
            </a:pPr>
            <a:r>
              <a:rPr lang="en-US" altLang="ja-JP" sz="700" dirty="0" smtClean="0">
                <a:solidFill>
                  <a:srgbClr val="717171"/>
                </a:solidFill>
                <a:cs typeface="メイリオ"/>
              </a:rPr>
              <a:t>SONY</a:t>
            </a:r>
            <a:r>
              <a:rPr lang="ja-JP" altLang="en-US" sz="700" dirty="0" smtClean="0">
                <a:solidFill>
                  <a:srgbClr val="717171"/>
                </a:solidFill>
                <a:cs typeface="メイリオ"/>
              </a:rPr>
              <a:t>はソニー株式会社の登録商標または商標です。 </a:t>
            </a:r>
          </a:p>
          <a:p>
            <a:pPr algn="ctr" defTabSz="815539">
              <a:spcAft>
                <a:spcPts val="300"/>
              </a:spcAft>
            </a:pPr>
            <a:r>
              <a:rPr lang="ja-JP" altLang="en-US" sz="700" dirty="0" smtClean="0">
                <a:solidFill>
                  <a:srgbClr val="717171"/>
                </a:solidFill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3412" y="2233733"/>
            <a:ext cx="2697190" cy="6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7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29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0027" y="123479"/>
            <a:ext cx="8726400" cy="327627"/>
          </a:xfrm>
          <a:prstGeom prst="rect">
            <a:avLst/>
          </a:prstGeom>
        </p:spPr>
        <p:txBody>
          <a:bodyPr lIns="0" tIns="0" bIns="0" anchor="b" anchorCtr="0"/>
          <a:lstStyle>
            <a:lvl1pPr algn="l">
              <a:defRPr sz="2000" b="1">
                <a:solidFill>
                  <a:srgbClr val="0081CC"/>
                </a:solidFill>
                <a:latin typeface="+mj-lt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9558" y="4912226"/>
            <a:ext cx="252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4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２(Bo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0027" y="123488"/>
            <a:ext cx="8726400" cy="327627"/>
          </a:xfrm>
          <a:prstGeom prst="rect">
            <a:avLst/>
          </a:prstGeom>
        </p:spPr>
        <p:txBody>
          <a:bodyPr lIns="0" tIns="0" rIns="102268" bIns="0" anchor="b" anchorCtr="0"/>
          <a:lstStyle>
            <a:lvl1pPr algn="l">
              <a:defRPr sz="2300" b="1">
                <a:solidFill>
                  <a:srgbClr val="0081CC"/>
                </a:solidFill>
                <a:latin typeface="+mj-lt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210260" y="555526"/>
            <a:ext cx="4195514" cy="4176464"/>
          </a:xfrm>
          <a:prstGeom prst="rect">
            <a:avLst/>
          </a:prstGeom>
        </p:spPr>
        <p:txBody>
          <a:bodyPr lIns="0" tIns="51131" rIns="102268" bIns="51131">
            <a:normAutofit/>
          </a:bodyPr>
          <a:lstStyle>
            <a:lvl1pPr marL="202405" indent="-202405">
              <a:spcBef>
                <a:spcPts val="560"/>
              </a:spcBef>
              <a:buFont typeface="Wingdings" pitchFamily="2" charset="2"/>
              <a:buChar char="l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  <a:lvl2pPr marL="500686" indent="-202405">
              <a:spcBef>
                <a:spcPts val="560"/>
              </a:spcBef>
              <a:buFont typeface="Arial" pitchFamily="34" charset="0"/>
              <a:buChar char="•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2pPr>
            <a:lvl3pPr marL="985391" indent="-383505">
              <a:spcBef>
                <a:spcPts val="560"/>
              </a:spcBef>
              <a:buFont typeface="+mj-lt"/>
              <a:buAutoNum type="alphaLcPeriod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3pPr>
            <a:lvl4pPr marL="1104350" indent="-204184">
              <a:spcBef>
                <a:spcPts val="560"/>
              </a:spcBef>
              <a:buFont typeface="Arial" pitchFamily="34" charset="0"/>
              <a:buChar char="-"/>
              <a:tabLst>
                <a:tab pos="1104350" algn="l"/>
              </a:tabLst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4pPr>
            <a:lvl5pPr marL="1402633" indent="-197079">
              <a:spcBef>
                <a:spcPts val="560"/>
              </a:spcBef>
              <a:buFont typeface="Arial" pitchFamily="34" charset="0"/>
              <a:buChar char="-"/>
              <a:tabLst>
                <a:tab pos="1903318" algn="l"/>
              </a:tabLst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5pPr>
            <a:lvl6pPr marL="1706241" indent="-202405">
              <a:spcBef>
                <a:spcPts val="560"/>
              </a:spcBef>
              <a:buFont typeface="Arial" pitchFamily="34" charset="0"/>
              <a:buChar char="-"/>
              <a:defRPr sz="1600">
                <a:solidFill>
                  <a:srgbClr val="787878"/>
                </a:solidFill>
                <a:latin typeface="+mn-lt"/>
                <a:ea typeface="+mn-ea"/>
              </a:defRPr>
            </a:lvl6pPr>
            <a:lvl7pPr marL="2004521" indent="-197079">
              <a:spcBef>
                <a:spcPts val="560"/>
              </a:spcBef>
              <a:buFont typeface="Arial" pitchFamily="34" charset="0"/>
              <a:buChar char="-"/>
              <a:defRPr sz="1600">
                <a:solidFill>
                  <a:srgbClr val="787878"/>
                </a:solidFill>
                <a:latin typeface="+mn-lt"/>
                <a:ea typeface="+mn-ea"/>
              </a:defRPr>
            </a:lvl7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4741200" y="555526"/>
            <a:ext cx="4195514" cy="4176464"/>
          </a:xfrm>
          <a:prstGeom prst="rect">
            <a:avLst/>
          </a:prstGeom>
        </p:spPr>
        <p:txBody>
          <a:bodyPr lIns="0" tIns="51131" rIns="102268" bIns="51131">
            <a:normAutofit/>
          </a:bodyPr>
          <a:lstStyle>
            <a:lvl1pPr marL="202405" indent="-202405">
              <a:spcBef>
                <a:spcPts val="560"/>
              </a:spcBef>
              <a:buFont typeface="Wingdings" pitchFamily="2" charset="2"/>
              <a:buChar char="l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defRPr>
            </a:lvl1pPr>
            <a:lvl2pPr marL="500686" indent="-202405">
              <a:spcBef>
                <a:spcPts val="560"/>
              </a:spcBef>
              <a:buFont typeface="Arial" pitchFamily="34" charset="0"/>
              <a:buChar char="•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2pPr>
            <a:lvl3pPr marL="985391" indent="-383505">
              <a:spcBef>
                <a:spcPts val="560"/>
              </a:spcBef>
              <a:buFont typeface="+mj-lt"/>
              <a:buAutoNum type="alphaLcPeriod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3pPr>
            <a:lvl4pPr marL="1104350" indent="-204184">
              <a:spcBef>
                <a:spcPts val="560"/>
              </a:spcBef>
              <a:buFont typeface="Arial" pitchFamily="34" charset="0"/>
              <a:buChar char="-"/>
              <a:tabLst>
                <a:tab pos="1104350" algn="l"/>
              </a:tabLst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4pPr>
            <a:lvl5pPr marL="1402633" indent="-197079">
              <a:spcBef>
                <a:spcPts val="560"/>
              </a:spcBef>
              <a:buFont typeface="Arial" pitchFamily="34" charset="0"/>
              <a:buChar char="-"/>
              <a:tabLst>
                <a:tab pos="1903318" algn="l"/>
              </a:tabLst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5pPr>
            <a:lvl6pPr marL="1706241" indent="-202405">
              <a:spcBef>
                <a:spcPts val="560"/>
              </a:spcBef>
              <a:buFont typeface="Arial" pitchFamily="34" charset="0"/>
              <a:buChar char="-"/>
              <a:defRPr sz="1600">
                <a:solidFill>
                  <a:srgbClr val="787878"/>
                </a:solidFill>
                <a:latin typeface="+mn-lt"/>
                <a:ea typeface="+mn-ea"/>
              </a:defRPr>
            </a:lvl6pPr>
            <a:lvl7pPr marL="2004521" indent="-197079">
              <a:spcBef>
                <a:spcPts val="560"/>
              </a:spcBef>
              <a:buFont typeface="Arial" pitchFamily="34" charset="0"/>
              <a:buChar char="-"/>
              <a:defRPr sz="1600">
                <a:solidFill>
                  <a:srgbClr val="787878"/>
                </a:solidFill>
                <a:latin typeface="+mn-lt"/>
                <a:ea typeface="+mn-ea"/>
              </a:defRPr>
            </a:lvl7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89946" y="4912228"/>
            <a:ext cx="648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900" b="0" i="0" baseline="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815539"/>
            <a:fld id="{FDCA90A2-DA99-4117-8D77-9AFA7741C9E7}" type="datetimeFigureOut">
              <a:rPr lang="ja-JP" altLang="en-US" smtClean="0">
                <a:solidFill>
                  <a:prstClr val="white"/>
                </a:solidFill>
              </a:rPr>
              <a:pPr defTabSz="815539"/>
              <a:t>2/11/17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9558" y="4912228"/>
            <a:ext cx="252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9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815539"/>
            <a:fld id="{79374456-5575-4BA9-B488-BBD480385D54}" type="slidenum">
              <a:rPr lang="ja-JP" altLang="en-US" smtClean="0">
                <a:solidFill>
                  <a:prstClr val="white"/>
                </a:solidFill>
              </a:rPr>
              <a:pPr defTabSz="815539"/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14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25" tIns="34263" rIns="68525" bIns="34263" rtlCol="0" anchor="ctr"/>
          <a:lstStyle/>
          <a:p>
            <a:pPr algn="ctr" defTabSz="815539"/>
            <a:endParaRPr lang="ja-JP" altLang="en-US" sz="1600">
              <a:solidFill>
                <a:prstClr val="white"/>
              </a:solidFill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4819576"/>
            <a:ext cx="9143476" cy="323925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25" tIns="34263" rIns="68525" bIns="34263" rtlCol="0" anchor="ctr"/>
          <a:lstStyle/>
          <a:p>
            <a:pPr algn="ctr" defTabSz="815539"/>
            <a:endParaRPr lang="ja-JP" altLang="en-US" sz="700">
              <a:solidFill>
                <a:srgbClr val="FFFFFF"/>
              </a:solidFill>
            </a:endParaRPr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413051" y="4900548"/>
            <a:ext cx="0" cy="16198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スライド番号プレースホルダー 4"/>
          <p:cNvSpPr txBox="1">
            <a:spLocks/>
          </p:cNvSpPr>
          <p:nvPr userDrawn="1"/>
        </p:nvSpPr>
        <p:spPr>
          <a:xfrm>
            <a:off x="1065262" y="4907625"/>
            <a:ext cx="215800" cy="14782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00" smtClean="0">
                <a:solidFill>
                  <a:prstClr val="black"/>
                </a:solidFill>
              </a:rPr>
              <a:pPr/>
              <a:t>‹#›</a:t>
            </a:fld>
            <a:endParaRPr lang="ja-JP" altLang="en-US" sz="700" dirty="0">
              <a:solidFill>
                <a:prstClr val="black"/>
              </a:solidFill>
            </a:endParaRPr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323515" y="270211"/>
            <a:ext cx="8495785" cy="4047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1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39981" y="810629"/>
            <a:ext cx="8064038" cy="387339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48"/>
              </a:lnSpc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2548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2548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2548"/>
              </a:lnSpc>
              <a:spcBef>
                <a:spcPts val="0"/>
              </a:spcBef>
              <a:buFontTx/>
              <a:buNone/>
              <a:defRPr sz="8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7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862" y="4888570"/>
            <a:ext cx="785567" cy="19655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461" y="4819575"/>
            <a:ext cx="970541" cy="32453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6861" y="4851976"/>
            <a:ext cx="595286" cy="29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25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32000" y="34524"/>
            <a:ext cx="8280000" cy="594137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9860" y="681698"/>
            <a:ext cx="86355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7864652" y="4814140"/>
            <a:ext cx="1105514" cy="244136"/>
            <a:chOff x="4763" y="4042"/>
            <a:chExt cx="929" cy="205"/>
          </a:xfrm>
        </p:grpSpPr>
        <p:sp>
          <p:nvSpPr>
            <p:cNvPr id="8" name="AutoShape 12"/>
            <p:cNvSpPr>
              <a:spLocks noChangeArrowheads="1"/>
            </p:cNvSpPr>
            <p:nvPr userDrawn="1"/>
          </p:nvSpPr>
          <p:spPr bwMode="auto">
            <a:xfrm>
              <a:off x="4763" y="4042"/>
              <a:ext cx="929" cy="205"/>
            </a:xfrm>
            <a:prstGeom prst="roundRect">
              <a:avLst>
                <a:gd name="adj" fmla="val 21324"/>
              </a:avLst>
            </a:prstGeom>
            <a:gradFill rotWithShape="1">
              <a:gsLst>
                <a:gs pos="0">
                  <a:srgbClr val="C90613">
                    <a:gamma/>
                    <a:tint val="78431"/>
                    <a:invGamma/>
                  </a:srgbClr>
                </a:gs>
                <a:gs pos="100000">
                  <a:srgbClr val="C9061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C0C0C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36000" anchor="ctr"/>
            <a:lstStyle/>
            <a:p>
              <a:pPr algn="ctr" defTabSz="663290" eaLnBrk="0" hangingPunct="0">
                <a:defRPr/>
              </a:pPr>
              <a:endParaRPr kumimoji="0" lang="ja-JP" altLang="ja-JP" sz="1000" kern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>
              <a:off x="5280" y="4100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663290" eaLnBrk="0" hangingPunct="0">
                <a:defRPr/>
              </a:pPr>
              <a:r>
                <a:rPr kumimoji="0" lang="en-US" altLang="ja-JP" sz="900" kern="0">
                  <a:solidFill>
                    <a:srgbClr val="FFFFFF"/>
                  </a:solidFill>
                  <a:latin typeface="Tahoma" pitchFamily="34" charset="0"/>
                </a:rPr>
                <a:t>CONFIDENTIAL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 userDrawn="1"/>
          </p:nvSpPr>
          <p:spPr bwMode="auto">
            <a:xfrm>
              <a:off x="4825" y="4094"/>
              <a:ext cx="91" cy="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90613">
                      <a:alpha val="60001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663290" eaLnBrk="0" hangingPunct="0">
                <a:defRPr/>
              </a:pPr>
              <a:r>
                <a:rPr kumimoji="0" lang="ja-JP" altLang="en-US" sz="1300" kern="0" dirty="0">
                  <a:solidFill>
                    <a:srgbClr val="FFFFFF"/>
                  </a:solidFill>
                  <a:latin typeface="Tahoma" pitchFamily="34" charset="0"/>
                </a:rPr>
                <a:t>秘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 userDrawn="1"/>
          </p:nvSpPr>
          <p:spPr bwMode="auto">
            <a:xfrm>
              <a:off x="4965" y="4065"/>
              <a:ext cx="0" cy="15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63290">
                <a:defRPr/>
              </a:pPr>
              <a:endParaRPr kumimoji="0" lang="ja-JP" altLang="en-US" sz="13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スライド番号プレースホルダ 7"/>
          <p:cNvSpPr txBox="1">
            <a:spLocks noGrp="1"/>
          </p:cNvSpPr>
          <p:nvPr userDrawn="1"/>
        </p:nvSpPr>
        <p:spPr bwMode="auto">
          <a:xfrm>
            <a:off x="161919" y="4806000"/>
            <a:ext cx="4857470" cy="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685474"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300" b="1" kern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defTabSz="685474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300" b="1" kern="0" dirty="0" smtClean="0">
                <a:solidFill>
                  <a:prstClr val="white">
                    <a:lumMod val="50000"/>
                  </a:prst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300" dirty="0" smtClean="0">
                <a:solidFill>
                  <a:srgbClr val="1952A6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 smtClean="0">
                <a:solidFill>
                  <a:srgbClr val="54A9CC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300" dirty="0" smtClean="0">
                <a:solidFill>
                  <a:srgbClr val="D42F7E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300" dirty="0" smtClean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 </a:t>
            </a:r>
            <a:r>
              <a:rPr lang="en-US" altLang="ja-JP" sz="1300" dirty="0" smtClean="0">
                <a:solidFill>
                  <a:prstClr val="white">
                    <a:lumMod val="75000"/>
                  </a:prst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System R&amp;D Group (SRDG)</a:t>
            </a:r>
            <a:endParaRPr lang="ja-JP" altLang="ja-JP" sz="1200" dirty="0" smtClean="0">
              <a:solidFill>
                <a:prstClr val="white">
                  <a:lumMod val="7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8822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52000" y="2151950"/>
            <a:ext cx="8640000" cy="41980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2200" b="1">
                <a:solidFill>
                  <a:srgbClr val="0081CC"/>
                </a:solidFill>
                <a:latin typeface="+mj-lt"/>
              </a:defRPr>
            </a:lvl1pPr>
          </a:lstStyle>
          <a:p>
            <a:r>
              <a:rPr kumimoji="1" lang="ja-JP" altLang="en-US" dirty="0" smtClean="0"/>
              <a:t>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52000" y="2642400"/>
            <a:ext cx="8640000" cy="21079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buNone/>
              <a:defRPr sz="1300" b="0" baseline="0">
                <a:solidFill>
                  <a:srgbClr val="464646"/>
                </a:solidFill>
                <a:latin typeface="+mn-lt"/>
              </a:defRPr>
            </a:lvl1pPr>
            <a:lvl2pPr marL="45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部署名　名前 とか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3867894"/>
            <a:ext cx="8640000" cy="12745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000">
                <a:latin typeface="+mn-lt"/>
              </a:defRPr>
            </a:lvl1pPr>
            <a:lvl2pPr marL="457075" indent="0">
              <a:buNone/>
              <a:defRPr sz="1000"/>
            </a:lvl2pPr>
            <a:lvl3pPr marL="914148" indent="0">
              <a:buNone/>
              <a:defRPr sz="1000"/>
            </a:lvl3pPr>
            <a:lvl4pPr marL="1371222" indent="0">
              <a:buNone/>
              <a:defRPr sz="1000"/>
            </a:lvl4pPr>
            <a:lvl5pPr marL="1828295" indent="0">
              <a:buNone/>
              <a:defRPr sz="1000"/>
            </a:lvl5pPr>
          </a:lstStyle>
          <a:p>
            <a:pPr lvl="0"/>
            <a:r>
              <a:rPr kumimoji="1" lang="ja-JP" altLang="en-US" dirty="0" smtClean="0"/>
              <a:t>日付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バージョンとか</a:t>
            </a:r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89946" y="4912226"/>
            <a:ext cx="648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800" b="0" i="0" baseline="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914148">
              <a:defRPr/>
            </a:pPr>
            <a:fld id="{511E5FD4-6068-4A15-BCDF-71F4FD153482}" type="datetime1">
              <a:rPr lang="ja-JP" altLang="en-US" smtClean="0">
                <a:solidFill>
                  <a:prstClr val="white"/>
                </a:solidFill>
              </a:rPr>
              <a:pPr defTabSz="914148">
                <a:defRPr/>
              </a:pPr>
              <a:t>2/11/17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9558" y="4912226"/>
            <a:ext cx="252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815539">
              <a:defRPr/>
            </a:pPr>
            <a:fld id="{7C6F3527-79FB-4A94-B9C7-E3F8D3D01080}" type="slidenum">
              <a:rPr lang="en-US" altLang="ja-JP" smtClean="0">
                <a:solidFill>
                  <a:prstClr val="white"/>
                </a:solidFill>
              </a:rPr>
              <a:pPr defTabSz="815539"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" y="1923678"/>
            <a:ext cx="8640000" cy="226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300">
                <a:solidFill>
                  <a:srgbClr val="464646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サブタイトルとか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00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0027" y="123479"/>
            <a:ext cx="8726400" cy="327627"/>
          </a:xfrm>
          <a:prstGeom prst="rect">
            <a:avLst/>
          </a:prstGeom>
        </p:spPr>
        <p:txBody>
          <a:bodyPr lIns="0" tIns="0" rIns="91415" bIns="0" anchor="b" anchorCtr="0"/>
          <a:lstStyle>
            <a:lvl1pPr algn="l">
              <a:defRPr sz="2000" b="1">
                <a:solidFill>
                  <a:srgbClr val="0081CC"/>
                </a:solidFill>
                <a:latin typeface="+mj-lt"/>
              </a:defRPr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 dirty="0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89946" y="4912226"/>
            <a:ext cx="648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800" b="0" i="0" baseline="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914148">
              <a:defRPr/>
            </a:pPr>
            <a:fld id="{5D646FB1-BF1E-4F3C-B213-5D60857DDE71}" type="datetime1">
              <a:rPr lang="ja-JP" altLang="en-US" smtClean="0">
                <a:solidFill>
                  <a:prstClr val="white"/>
                </a:solidFill>
              </a:rPr>
              <a:pPr defTabSz="914148">
                <a:defRPr/>
              </a:pPr>
              <a:t>2/11/17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9558" y="4912226"/>
            <a:ext cx="252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 defTabSz="815539">
              <a:defRPr/>
            </a:pPr>
            <a:fld id="{7C6F3527-79FB-4A94-B9C7-E3F8D3D01080}" type="slidenum">
              <a:rPr lang="en-US" altLang="ja-JP" smtClean="0">
                <a:solidFill>
                  <a:prstClr val="white"/>
                </a:solidFill>
              </a:rPr>
              <a:pPr defTabSz="815539"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980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9"/>
            <a:ext cx="7740000" cy="609600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7" y="1025525"/>
            <a:ext cx="8642349" cy="3670301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263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62400" y="1350000"/>
            <a:ext cx="7826400" cy="540000"/>
          </a:xfrm>
          <a:prstGeom prst="rect">
            <a:avLst/>
          </a:prstGeom>
        </p:spPr>
        <p:txBody>
          <a:bodyPr lIns="90000" tIns="0" rIns="90000" bIns="0" anchor="b" anchorCtr="0">
            <a:noAutofit/>
          </a:bodyPr>
          <a:lstStyle>
            <a:lvl1pPr algn="ctr">
              <a:defRPr sz="24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main title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62400" y="2160000"/>
            <a:ext cx="7826400" cy="8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500" b="1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noProof="0" dirty="0" smtClean="0"/>
              <a:t>A</a:t>
            </a:r>
            <a:r>
              <a:rPr lang="en-US" altLang="ja-JP" noProof="0" smtClean="0"/>
              <a:t>dd </a:t>
            </a:r>
            <a:r>
              <a:rPr lang="en-US" altLang="ja-JP" noProof="0" dirty="0" smtClean="0"/>
              <a:t>sub title</a:t>
            </a:r>
          </a:p>
        </p:txBody>
      </p:sp>
      <p:sp>
        <p:nvSpPr>
          <p:cNvPr id="13" name="テキスト プレースホルダ 9"/>
          <p:cNvSpPr>
            <a:spLocks noGrp="1"/>
          </p:cNvSpPr>
          <p:nvPr>
            <p:ph type="body" sz="quarter" idx="13" hasCustomPrompt="1"/>
          </p:nvPr>
        </p:nvSpPr>
        <p:spPr>
          <a:xfrm>
            <a:off x="662400" y="3510000"/>
            <a:ext cx="7826400" cy="673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05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>
                <a:latin typeface="HelveticaNeueLT Pro 55 Roman" pitchFamily="34" charset="0"/>
              </a:rPr>
              <a:t>D</a:t>
            </a:r>
            <a:r>
              <a:rPr lang="en-US" altLang="ja-JP" noProof="0" smtClean="0">
                <a:latin typeface="HelveticaNeueLT Pro 55 Roman" pitchFamily="34" charset="0"/>
              </a:rPr>
              <a:t>epartment </a:t>
            </a:r>
            <a:r>
              <a:rPr lang="en-US" altLang="ja-JP" noProof="0" dirty="0" smtClean="0">
                <a:latin typeface="HelveticaNeueLT Pro 55 Roman" pitchFamily="34" charset="0"/>
              </a:rPr>
              <a:t>name</a:t>
            </a:r>
            <a:endParaRPr lang="en-US" altLang="ja-JP" noProof="0" dirty="0" smtClean="0"/>
          </a:p>
        </p:txBody>
      </p:sp>
      <p:sp>
        <p:nvSpPr>
          <p:cNvPr id="9" name="テキスト プレースホルダ 9"/>
          <p:cNvSpPr>
            <a:spLocks noGrp="1"/>
          </p:cNvSpPr>
          <p:nvPr>
            <p:ph type="body" sz="quarter" idx="14" hasCustomPrompt="1"/>
          </p:nvPr>
        </p:nvSpPr>
        <p:spPr>
          <a:xfrm>
            <a:off x="662400" y="4320000"/>
            <a:ext cx="7826400" cy="3492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750" baseline="0">
                <a:solidFill>
                  <a:schemeClr val="tx1"/>
                </a:solidFill>
                <a:latin typeface="+mn-lt"/>
              </a:defRPr>
            </a:lvl1pPr>
            <a:lvl2pPr algn="ctr">
              <a:spcAft>
                <a:spcPts val="0"/>
              </a:spcAft>
              <a:buFontTx/>
              <a:buNone/>
              <a:defRPr sz="10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ja-JP" noProof="0" dirty="0" smtClean="0"/>
              <a:t>© Sony Mobile Communications </a:t>
            </a:r>
            <a:r>
              <a:rPr lang="sv-SE" altLang="ja-JP" noProof="0" dirty="0" smtClean="0"/>
              <a:t>(</a:t>
            </a:r>
            <a:r>
              <a:rPr lang="sv-SE" altLang="ja-JP" noProof="0" dirty="0" err="1" smtClean="0"/>
              <a:t>add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when</a:t>
            </a:r>
            <a:r>
              <a:rPr lang="sv-SE" altLang="ja-JP" noProof="0" dirty="0" smtClean="0"/>
              <a:t> </a:t>
            </a:r>
            <a:r>
              <a:rPr lang="sv-SE" altLang="ja-JP" noProof="0" dirty="0" err="1" smtClean="0"/>
              <a:t>needed</a:t>
            </a:r>
            <a:r>
              <a:rPr lang="sv-SE" altLang="ja-JP" noProof="0" dirty="0" smtClean="0"/>
              <a:t>)</a:t>
            </a:r>
            <a:endParaRPr lang="en-US" altLang="ja-JP" noProof="0" dirty="0" smtClean="0"/>
          </a:p>
        </p:txBody>
      </p:sp>
      <p:pic>
        <p:nvPicPr>
          <p:cNvPr id="14" name="Picture 36" descr="16_9_logo位置0902w"/>
          <p:cNvPicPr>
            <a:picLocks noChangeAspect="1" noChangeArrowheads="1"/>
          </p:cNvPicPr>
          <p:nvPr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6816"/>
          <a:stretch/>
        </p:blipFill>
        <p:spPr bwMode="auto">
          <a:xfrm>
            <a:off x="250825" y="270000"/>
            <a:ext cx="950400" cy="17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  <p:extLst mod="1">
    <p:ext uri="{DCECCB84-F9BA-43D5-87BE-67443E8EF086}">
      <p15:sldGuideLst xmlns:p15="http://schemas.microsoft.com/office/powerpoint/2012/main" xmlns="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9"/>
            <a:ext cx="7740000" cy="609600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7" y="1025525"/>
            <a:ext cx="8642349" cy="367030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7" y="1025525"/>
            <a:ext cx="4213225" cy="3670301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5"/>
          <p:cNvSpPr>
            <a:spLocks noGrp="1"/>
          </p:cNvSpPr>
          <p:nvPr>
            <p:ph sz="quarter" idx="11" hasCustomPrompt="1"/>
          </p:nvPr>
        </p:nvSpPr>
        <p:spPr bwMode="gray">
          <a:xfrm>
            <a:off x="4679952" y="1025525"/>
            <a:ext cx="4213225" cy="367030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u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chemeClr val="tx1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 bwMode="black">
          <a:xfrm>
            <a:off x="8208000" y="144000"/>
            <a:ext cx="79120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5" y="1025526"/>
            <a:ext cx="8642350" cy="36703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</a:t>
            </a:r>
            <a:r>
              <a:rPr lang="en-US" dirty="0" smtClean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1" y="4819577"/>
            <a:ext cx="9143476" cy="3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460" tIns="34224" rIns="68460" bIns="34224" rtlCol="0" anchor="ctr"/>
          <a:lstStyle/>
          <a:p>
            <a:pPr algn="ctr" defTabSz="815539"/>
            <a:endParaRPr lang="ja-JP" altLang="en-US" sz="7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413051" y="4900554"/>
            <a:ext cx="0" cy="1619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323533" y="270217"/>
            <a:ext cx="8495785" cy="4047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1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39988" y="810629"/>
            <a:ext cx="8064038" cy="387339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48"/>
              </a:lnSpc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2548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2548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2548"/>
              </a:lnSpc>
              <a:spcBef>
                <a:spcPts val="0"/>
              </a:spcBef>
              <a:buFontTx/>
              <a:buNone/>
              <a:defRPr sz="8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7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6014760" y="4900563"/>
            <a:ext cx="2157752" cy="161962"/>
          </a:xfrm>
          <a:prstGeom prst="rect">
            <a:avLst/>
          </a:prstGeom>
        </p:spPr>
        <p:txBody>
          <a:bodyPr wrap="square" lIns="53905" tIns="0" rIns="53905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700" dirty="0" smtClean="0"/>
              <a:t>複製</a:t>
            </a:r>
            <a:r>
              <a:rPr lang="en-US" altLang="ja-JP" sz="700" dirty="0" smtClean="0"/>
              <a:t>/</a:t>
            </a:r>
            <a:r>
              <a:rPr lang="ja-JP" altLang="en-US" sz="700" dirty="0" smtClean="0"/>
              <a:t>再配布禁止</a:t>
            </a:r>
            <a:endParaRPr lang="ja-JP" altLang="en-US" sz="700" dirty="0"/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2387440" y="4900563"/>
            <a:ext cx="3641207" cy="16196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700" dirty="0" smtClean="0"/>
              <a:t>RDSPF SRDG ATDD SLD</a:t>
            </a:r>
            <a:r>
              <a:rPr lang="ja-JP" altLang="en-US" sz="700" dirty="0" smtClean="0"/>
              <a:t>　                 　 </a:t>
            </a:r>
            <a:r>
              <a:rPr lang="en-US" altLang="ja-JP" sz="700" dirty="0" smtClean="0"/>
              <a:t>Copyright 2016 Sony Corporation</a:t>
            </a:r>
            <a:endParaRPr lang="ja-JP" altLang="en-US" sz="700" dirty="0"/>
          </a:p>
        </p:txBody>
      </p:sp>
      <p:sp>
        <p:nvSpPr>
          <p:cNvPr id="28" name="スライド番号プレースホルダー 4"/>
          <p:cNvSpPr txBox="1">
            <a:spLocks/>
          </p:cNvSpPr>
          <p:nvPr userDrawn="1"/>
        </p:nvSpPr>
        <p:spPr>
          <a:xfrm>
            <a:off x="1065262" y="4907627"/>
            <a:ext cx="215800" cy="14782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00" smtClean="0"/>
              <a:pPr/>
              <a:t>‹#›</a:t>
            </a:fld>
            <a:endParaRPr lang="ja-JP" altLang="en-US" sz="700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868" y="4888583"/>
            <a:ext cx="785567" cy="19655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479" y="4818963"/>
            <a:ext cx="970541" cy="324538"/>
          </a:xfrm>
          <a:prstGeom prst="rect">
            <a:avLst/>
          </a:prstGeom>
        </p:spPr>
      </p:pic>
      <p:pic>
        <p:nvPicPr>
          <p:cNvPr id="11" name="Picture 2" descr="http://www.sony.co.jp/SonyInfo/News/Press/201603/16-025/img01.gif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5369" y="55697"/>
            <a:ext cx="413093" cy="4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1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ual pag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hidden">
          <a:xfrm>
            <a:off x="0" y="0"/>
            <a:ext cx="9144000" cy="4819650"/>
          </a:xfrm>
          <a:prstGeom prst="rect">
            <a:avLst/>
          </a:prstGeom>
          <a:solidFill>
            <a:srgbClr val="000000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</a:t>
            </a:r>
            <a:r>
              <a:rPr lang="en-US" smtClean="0"/>
              <a:t>dd </a:t>
            </a:r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9" name="Picture 36" descr="16_9_logo位置0902w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 bwMode="black">
          <a:xfrm>
            <a:off x="8208000" y="144000"/>
            <a:ext cx="79120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0827" y="1025526"/>
            <a:ext cx="4213225" cy="36703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4679951" y="1025525"/>
            <a:ext cx="4213224" cy="36702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 with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16_9_logo位置0902w"/>
          <p:cNvPicPr>
            <a:picLocks noChangeAspect="1" noChangeArrowheads="1"/>
          </p:cNvPicPr>
          <p:nvPr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gal end n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4"/>
          <p:cNvSpPr txBox="1"/>
          <p:nvPr/>
        </p:nvSpPr>
        <p:spPr bwMode="gray">
          <a:xfrm>
            <a:off x="360000" y="4507200"/>
            <a:ext cx="8424000" cy="540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SONY is a registered trademark of Sony Corporation.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750" b="0" i="0" noProof="1" smtClean="0">
                <a:solidFill>
                  <a:schemeClr val="bg1"/>
                </a:solidFill>
                <a:latin typeface="Arial" pitchFamily="34" charset="0"/>
                <a:ea typeface="メイリオ"/>
                <a:cs typeface="Arial" pitchFamily="34" charset="0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000" y="2159778"/>
            <a:ext cx="2700000" cy="78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  <p:extLst mod="1">
    <p:ext uri="{DCECCB84-F9BA-43D5-87BE-67443E8EF086}">
      <p15:sldGuideLst xmlns:p15="http://schemas.microsoft.com/office/powerpoint/2012/main" xmlns="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1" y="4819577"/>
            <a:ext cx="9143476" cy="3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460" tIns="34224" rIns="68460" bIns="34224" rtlCol="0" anchor="ctr"/>
          <a:lstStyle/>
          <a:p>
            <a:pPr algn="ctr" defTabSz="815539"/>
            <a:endParaRPr lang="ja-JP" altLang="en-US" sz="7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413051" y="4900554"/>
            <a:ext cx="0" cy="1619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323533" y="270217"/>
            <a:ext cx="8495785" cy="4047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1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39988" y="810629"/>
            <a:ext cx="8064038" cy="387339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48"/>
              </a:lnSpc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2548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2548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2548"/>
              </a:lnSpc>
              <a:spcBef>
                <a:spcPts val="0"/>
              </a:spcBef>
              <a:buFontTx/>
              <a:buNone/>
              <a:defRPr sz="8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7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6014760" y="4900563"/>
            <a:ext cx="2157752" cy="161962"/>
          </a:xfrm>
          <a:prstGeom prst="rect">
            <a:avLst/>
          </a:prstGeom>
        </p:spPr>
        <p:txBody>
          <a:bodyPr wrap="square" lIns="53905" tIns="0" rIns="53905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700" dirty="0" smtClean="0"/>
              <a:t>複製</a:t>
            </a:r>
            <a:r>
              <a:rPr lang="en-US" altLang="ja-JP" sz="700" dirty="0" smtClean="0"/>
              <a:t>/</a:t>
            </a:r>
            <a:r>
              <a:rPr lang="ja-JP" altLang="en-US" sz="700" dirty="0" smtClean="0"/>
              <a:t>再配布禁止</a:t>
            </a:r>
            <a:endParaRPr lang="ja-JP" altLang="en-US" sz="700" dirty="0"/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2387440" y="4900563"/>
            <a:ext cx="3641207" cy="16196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700" dirty="0" smtClean="0"/>
              <a:t>RDSPF SRDG ATDD SLD</a:t>
            </a:r>
            <a:r>
              <a:rPr lang="ja-JP" altLang="en-US" sz="700" dirty="0" smtClean="0"/>
              <a:t>　                 　 </a:t>
            </a:r>
            <a:r>
              <a:rPr lang="en-US" altLang="ja-JP" sz="700" dirty="0" smtClean="0"/>
              <a:t>Copyright 2016 Sony Corporation</a:t>
            </a:r>
            <a:endParaRPr lang="ja-JP" altLang="en-US" sz="700" dirty="0"/>
          </a:p>
        </p:txBody>
      </p:sp>
      <p:sp>
        <p:nvSpPr>
          <p:cNvPr id="28" name="スライド番号プレースホルダー 4"/>
          <p:cNvSpPr txBox="1">
            <a:spLocks/>
          </p:cNvSpPr>
          <p:nvPr userDrawn="1"/>
        </p:nvSpPr>
        <p:spPr>
          <a:xfrm>
            <a:off x="1065262" y="4907627"/>
            <a:ext cx="215800" cy="14782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00" smtClean="0"/>
              <a:pPr/>
              <a:t>‹#›</a:t>
            </a:fld>
            <a:endParaRPr lang="ja-JP" altLang="en-US" sz="700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868" y="4888583"/>
            <a:ext cx="785567" cy="19655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479" y="4818963"/>
            <a:ext cx="970541" cy="324538"/>
          </a:xfrm>
          <a:prstGeom prst="rect">
            <a:avLst/>
          </a:prstGeom>
        </p:spPr>
      </p:pic>
      <p:pic>
        <p:nvPicPr>
          <p:cNvPr id="11" name="Picture 2" descr="http://www.sony.co.jp/SonyInfo/News/Press/201603/16-025/img01.gif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5369" y="55697"/>
            <a:ext cx="413093" cy="4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1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white">
          <a:xfrm>
            <a:off x="0" y="0"/>
            <a:ext cx="9144000" cy="4819500"/>
          </a:xfrm>
          <a:prstGeom prst="rect">
            <a:avLst/>
          </a:prstGeom>
          <a:solidFill>
            <a:srgbClr val="FFFFFF"/>
          </a:solidFill>
          <a:ln w="25400">
            <a:noFill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50825" y="268289"/>
            <a:ext cx="7740000" cy="609600"/>
          </a:xfrm>
          <a:prstGeom prst="rect">
            <a:avLst/>
          </a:prstGeom>
        </p:spPr>
        <p:txBody>
          <a:bodyPr anchor="t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Add </a:t>
            </a:r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 bwMode="gray">
          <a:xfrm>
            <a:off x="250827" y="1025525"/>
            <a:ext cx="8642349" cy="3670301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smtClean="0"/>
              <a:t>to add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36" descr="16_9_logo位置0902w"/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08000" y="144000"/>
            <a:ext cx="792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263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1" y="4819577"/>
            <a:ext cx="9143476" cy="3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460" tIns="34224" rIns="68460" bIns="34224" rtlCol="0" anchor="ctr"/>
          <a:lstStyle/>
          <a:p>
            <a:pPr algn="ctr" defTabSz="815539"/>
            <a:endParaRPr lang="ja-JP" altLang="en-US" sz="7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413051" y="4900554"/>
            <a:ext cx="0" cy="1619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323533" y="270217"/>
            <a:ext cx="8495785" cy="4047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1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39988" y="810629"/>
            <a:ext cx="8064038" cy="387339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48"/>
              </a:lnSpc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2548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2548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2548"/>
              </a:lnSpc>
              <a:spcBef>
                <a:spcPts val="0"/>
              </a:spcBef>
              <a:buFontTx/>
              <a:buNone/>
              <a:defRPr sz="8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7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6014760" y="4900563"/>
            <a:ext cx="2157752" cy="161962"/>
          </a:xfrm>
          <a:prstGeom prst="rect">
            <a:avLst/>
          </a:prstGeom>
        </p:spPr>
        <p:txBody>
          <a:bodyPr wrap="square" lIns="53905" tIns="0" rIns="53905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700" dirty="0" smtClean="0"/>
              <a:t>複製</a:t>
            </a:r>
            <a:r>
              <a:rPr lang="en-US" altLang="ja-JP" sz="700" dirty="0" smtClean="0"/>
              <a:t>/</a:t>
            </a:r>
            <a:r>
              <a:rPr lang="ja-JP" altLang="en-US" sz="700" dirty="0" smtClean="0"/>
              <a:t>再配布禁止</a:t>
            </a:r>
            <a:endParaRPr lang="ja-JP" altLang="en-US" sz="700" dirty="0"/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2387440" y="4900563"/>
            <a:ext cx="3641207" cy="16196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700" dirty="0" smtClean="0"/>
              <a:t>RDSPF SRDG ATDD SLD</a:t>
            </a:r>
            <a:r>
              <a:rPr lang="ja-JP" altLang="en-US" sz="700" dirty="0" smtClean="0"/>
              <a:t>　                 　 </a:t>
            </a:r>
            <a:r>
              <a:rPr lang="en-US" altLang="ja-JP" sz="700" dirty="0" smtClean="0"/>
              <a:t>Copyright 2016 Sony Corporation</a:t>
            </a:r>
            <a:endParaRPr lang="ja-JP" altLang="en-US" sz="700" dirty="0"/>
          </a:p>
        </p:txBody>
      </p:sp>
      <p:sp>
        <p:nvSpPr>
          <p:cNvPr id="28" name="スライド番号プレースホルダー 4"/>
          <p:cNvSpPr txBox="1">
            <a:spLocks/>
          </p:cNvSpPr>
          <p:nvPr userDrawn="1"/>
        </p:nvSpPr>
        <p:spPr>
          <a:xfrm>
            <a:off x="1065262" y="4907627"/>
            <a:ext cx="215800" cy="14782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00" smtClean="0"/>
              <a:pPr/>
              <a:t>‹#›</a:t>
            </a:fld>
            <a:endParaRPr lang="ja-JP" altLang="en-US" sz="700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868" y="4888583"/>
            <a:ext cx="785567" cy="19655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479" y="4818963"/>
            <a:ext cx="970541" cy="324538"/>
          </a:xfrm>
          <a:prstGeom prst="rect">
            <a:avLst/>
          </a:prstGeom>
        </p:spPr>
      </p:pic>
      <p:pic>
        <p:nvPicPr>
          <p:cNvPr id="11" name="Picture 2" descr="http://www.sony.co.jp/SonyInfo/News/Press/201603/16-025/img01.gif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5369" y="55697"/>
            <a:ext cx="413093" cy="4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1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58" y="4300104"/>
            <a:ext cx="8064599" cy="153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部署名</a:t>
            </a:r>
            <a:endParaRPr kumimoji="1" lang="ja-JP" altLang="en-US" dirty="0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458" y="4569167"/>
            <a:ext cx="8064599" cy="10772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ライツ表記</a:t>
            </a:r>
            <a:endParaRPr kumimoji="1" lang="ja-JP" altLang="en-US" dirty="0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458" y="1491900"/>
            <a:ext cx="8064599" cy="43209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539458" y="2186482"/>
            <a:ext cx="8064599" cy="2308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07768" indent="0" algn="l">
              <a:buNone/>
              <a:defRPr/>
            </a:lvl2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91" y="227191"/>
            <a:ext cx="1077506" cy="27115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479" y="4818963"/>
            <a:ext cx="970541" cy="3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8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1" y="4819577"/>
            <a:ext cx="9143476" cy="323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460" tIns="34224" rIns="68460" bIns="34224" rtlCol="0" anchor="ctr"/>
          <a:lstStyle/>
          <a:p>
            <a:pPr algn="ctr" defTabSz="815539"/>
            <a:endParaRPr lang="ja-JP" altLang="en-US" sz="7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413051" y="4900554"/>
            <a:ext cx="0" cy="1619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323533" y="270217"/>
            <a:ext cx="8495785" cy="4047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1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539988" y="810629"/>
            <a:ext cx="8064038" cy="387339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548"/>
              </a:lnSpc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2548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2548"/>
              </a:lnSpc>
              <a:spcBef>
                <a:spcPts val="0"/>
              </a:spcBef>
              <a:buFontTx/>
              <a:buNone/>
              <a:defRPr sz="10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2548"/>
              </a:lnSpc>
              <a:spcBef>
                <a:spcPts val="0"/>
              </a:spcBef>
              <a:buFontTx/>
              <a:buNone/>
              <a:defRPr sz="8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7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2" name="フッター プレースホルダー 3"/>
          <p:cNvSpPr txBox="1">
            <a:spLocks/>
          </p:cNvSpPr>
          <p:nvPr userDrawn="1"/>
        </p:nvSpPr>
        <p:spPr>
          <a:xfrm>
            <a:off x="6014760" y="4900563"/>
            <a:ext cx="2157752" cy="161962"/>
          </a:xfrm>
          <a:prstGeom prst="rect">
            <a:avLst/>
          </a:prstGeom>
        </p:spPr>
        <p:txBody>
          <a:bodyPr wrap="square" lIns="53905" tIns="0" rIns="53905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700" dirty="0" smtClean="0"/>
              <a:t>複製</a:t>
            </a:r>
            <a:r>
              <a:rPr lang="en-US" altLang="ja-JP" sz="700" dirty="0" smtClean="0"/>
              <a:t>/</a:t>
            </a:r>
            <a:r>
              <a:rPr lang="ja-JP" altLang="en-US" sz="700" dirty="0" smtClean="0"/>
              <a:t>再配布禁止</a:t>
            </a:r>
            <a:endParaRPr lang="ja-JP" altLang="en-US" sz="700" dirty="0"/>
          </a:p>
        </p:txBody>
      </p:sp>
      <p:sp>
        <p:nvSpPr>
          <p:cNvPr id="23" name="フッター プレースホルダー 3"/>
          <p:cNvSpPr txBox="1">
            <a:spLocks/>
          </p:cNvSpPr>
          <p:nvPr userDrawn="1"/>
        </p:nvSpPr>
        <p:spPr>
          <a:xfrm>
            <a:off x="2387440" y="4900563"/>
            <a:ext cx="3641207" cy="16196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700" dirty="0" smtClean="0"/>
              <a:t>RDSPF SRDG ATDD SLD</a:t>
            </a:r>
            <a:r>
              <a:rPr lang="ja-JP" altLang="en-US" sz="700" dirty="0" smtClean="0"/>
              <a:t>　                 　 </a:t>
            </a:r>
            <a:r>
              <a:rPr lang="en-US" altLang="ja-JP" sz="700" dirty="0" smtClean="0"/>
              <a:t>Copyright 2016 Sony Corporation</a:t>
            </a:r>
            <a:endParaRPr lang="ja-JP" altLang="en-US" sz="700" dirty="0"/>
          </a:p>
        </p:txBody>
      </p:sp>
      <p:sp>
        <p:nvSpPr>
          <p:cNvPr id="28" name="スライド番号プレースホルダー 4"/>
          <p:cNvSpPr txBox="1">
            <a:spLocks/>
          </p:cNvSpPr>
          <p:nvPr userDrawn="1"/>
        </p:nvSpPr>
        <p:spPr>
          <a:xfrm>
            <a:off x="1065262" y="4907627"/>
            <a:ext cx="215800" cy="14782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00" smtClean="0"/>
              <a:pPr/>
              <a:t>‹#›</a:t>
            </a:fld>
            <a:endParaRPr lang="ja-JP" altLang="en-US" sz="700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868" y="4888583"/>
            <a:ext cx="785567" cy="19655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3479" y="4818963"/>
            <a:ext cx="970541" cy="324538"/>
          </a:xfrm>
          <a:prstGeom prst="rect">
            <a:avLst/>
          </a:prstGeom>
        </p:spPr>
      </p:pic>
      <p:pic>
        <p:nvPicPr>
          <p:cNvPr id="11" name="Picture 2" descr="http://www.sony.co.jp/SonyInfo/News/Press/201603/16-025/img01.gif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5369" y="55697"/>
            <a:ext cx="413093" cy="4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1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theme" Target="../theme/theme6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4856988"/>
            <a:ext cx="9144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5" name="Picture 57" descr="j and e_naka_confidential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11088" y="4892922"/>
            <a:ext cx="730974" cy="21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22"/>
          <p:cNvSpPr>
            <a:spLocks noChangeArrowheads="1"/>
          </p:cNvSpPr>
          <p:nvPr/>
        </p:nvSpPr>
        <p:spPr bwMode="ltGray">
          <a:xfrm>
            <a:off x="7900980" y="4863231"/>
            <a:ext cx="253252" cy="24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endParaRPr lang="ja-JP" altLang="en-US" sz="4400" b="1" dirty="0">
              <a:solidFill>
                <a:prstClr val="white"/>
              </a:solidFill>
              <a:latin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031809" y="4889728"/>
            <a:ext cx="1082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prstClr val="white"/>
                </a:solidFill>
                <a:cs typeface="メイリオ" pitchFamily="50" charset="-128"/>
              </a:rPr>
              <a:t>Sony Corporation</a:t>
            </a:r>
            <a:endParaRPr lang="ja-JP" altLang="en-US" sz="900" b="1" dirty="0">
              <a:solidFill>
                <a:prstClr val="white"/>
              </a:solidFill>
              <a:cs typeface="メイリオ" pitchFamily="50" charset="-128"/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9558" y="4912226"/>
            <a:ext cx="252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13" name="txtHeaderSecClass"/>
          <p:cNvSpPr txBox="1"/>
          <p:nvPr userDrawn="1"/>
        </p:nvSpPr>
        <p:spPr>
          <a:xfrm>
            <a:off x="8255000" y="4923790"/>
            <a:ext cx="889000" cy="12319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smtClean="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  <a:endParaRPr lang="en-US" sz="7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xtFooterLeft"/>
          <p:cNvSpPr txBox="1"/>
          <p:nvPr userDrawn="1"/>
        </p:nvSpPr>
        <p:spPr>
          <a:xfrm>
            <a:off x="979170" y="4923790"/>
            <a:ext cx="1933194" cy="12319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0" smtClean="0">
                <a:solidFill>
                  <a:srgbClr val="7F7F7F"/>
                </a:solidFill>
                <a:latin typeface="Arial" panose="020B0604020202020204" pitchFamily="34" charset="0"/>
              </a:rPr>
              <a:t>PA1</a:t>
            </a:r>
            <a:endParaRPr lang="en-US" sz="750" b="0" dirty="0" smtClean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9" name="txtFooterRight"/>
          <p:cNvSpPr txBox="1"/>
          <p:nvPr userDrawn="1"/>
        </p:nvSpPr>
        <p:spPr>
          <a:xfrm>
            <a:off x="2977261" y="4923790"/>
            <a:ext cx="4633214" cy="12319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endParaRPr lang="en-US" sz="750" b="0" dirty="0" smtClean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10" name="txtFooterDate"/>
          <p:cNvSpPr txBox="1"/>
          <p:nvPr userDrawn="1"/>
        </p:nvSpPr>
        <p:spPr>
          <a:xfrm>
            <a:off x="385191" y="4923790"/>
            <a:ext cx="529209" cy="12319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0" smtClean="0">
                <a:solidFill>
                  <a:srgbClr val="7F7F7F"/>
                </a:solidFill>
                <a:latin typeface="Arial" panose="020B0604020202020204" pitchFamily="34" charset="0"/>
              </a:rPr>
              <a:t>11/29/2016</a:t>
            </a:r>
            <a:endParaRPr lang="en-US" sz="750" b="0" dirty="0" smtClean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9" y="4923790"/>
            <a:ext cx="187198" cy="12319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fld id="{F9B65B68-9FC2-463A-88A2-C554F42E5884}" type="slidenum">
              <a:rPr lang="en-US" sz="750" b="0" smtClean="0">
                <a:solidFill>
                  <a:srgbClr val="7F7F7F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n-US" sz="750" b="0" dirty="0" smtClean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6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0" r:id="rId5"/>
    <p:sldLayoutId id="2147483681" r:id="rId6"/>
    <p:sldLayoutId id="214748378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00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815539" rtl="0" eaLnBrk="1" latinLnBrk="0" hangingPunct="1">
        <a:spcBef>
          <a:spcPct val="0"/>
        </a:spcBef>
        <a:buNone/>
        <a:defRPr kumimoji="1" sz="39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5829" indent="-305829" algn="l" defTabSz="815539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62626" indent="-254856" algn="l" defTabSz="815539" rtl="0" eaLnBrk="1" latinLnBrk="0" hangingPunct="1">
        <a:spcBef>
          <a:spcPct val="20000"/>
        </a:spcBef>
        <a:buFont typeface="Arial" pitchFamily="34" charset="0"/>
        <a:buChar char="–"/>
        <a:defRPr kumimoji="1" sz="2500" kern="1200">
          <a:solidFill>
            <a:schemeClr val="tx1"/>
          </a:solidFill>
          <a:latin typeface="+mj-ea"/>
          <a:ea typeface="+mj-ea"/>
          <a:cs typeface="+mn-cs"/>
        </a:defRPr>
      </a:lvl2pPr>
      <a:lvl3pPr marL="1019424" indent="-203888" algn="l" defTabSz="815539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j-ea"/>
          <a:ea typeface="+mj-ea"/>
          <a:cs typeface="+mn-cs"/>
        </a:defRPr>
      </a:lvl3pPr>
      <a:lvl4pPr marL="1427191" indent="-203888" algn="l" defTabSz="815539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1834961" indent="-203888" algn="l" defTabSz="815539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242727" indent="-203888" algn="l" defTabSz="815539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0500" indent="-203888" algn="l" defTabSz="815539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8267" indent="-203888" algn="l" defTabSz="815539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6038" indent="-203888" algn="l" defTabSz="815539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768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539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306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079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8848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15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4383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2153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50825" y="268288"/>
            <a:ext cx="7740000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 dirty="0" smtClean="0"/>
              <a:t>A</a:t>
            </a:r>
            <a:r>
              <a:rPr lang="en-US" noProof="0" smtClean="0"/>
              <a:t>dd </a:t>
            </a:r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50825" y="1025526"/>
            <a:ext cx="8642350" cy="367030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</a:t>
            </a:r>
            <a:r>
              <a:rPr lang="en-US" noProof="0" smtClean="0"/>
              <a:t>lick to add text</a:t>
            </a:r>
            <a:endParaRPr lang="en-US" noProof="0" dirty="0" smtClean="0"/>
          </a:p>
          <a:p>
            <a:pPr lvl="1"/>
            <a:r>
              <a:rPr lang="en-US" noProof="0" smtClean="0"/>
              <a:t>Second </a:t>
            </a:r>
            <a:r>
              <a:rPr lang="en-US" noProof="0" dirty="0" smtClean="0"/>
              <a:t>level</a:t>
            </a:r>
          </a:p>
          <a:p>
            <a:pPr lvl="2"/>
            <a:r>
              <a:rPr lang="en-US" noProof="0" smtClean="0"/>
              <a:t>Third </a:t>
            </a:r>
            <a:r>
              <a:rPr lang="en-US" noProof="0" dirty="0" smtClean="0"/>
              <a:t>level</a:t>
            </a:r>
          </a:p>
          <a:p>
            <a:pPr lvl="3"/>
            <a:r>
              <a:rPr lang="en-US" noProof="0" smtClean="0"/>
              <a:t>Fourth </a:t>
            </a:r>
            <a:r>
              <a:rPr lang="en-US" noProof="0" dirty="0" smtClean="0"/>
              <a:t>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8172000" y="4819650"/>
            <a:ext cx="972000" cy="323850"/>
          </a:xfrm>
          <a:prstGeom prst="rect">
            <a:avLst/>
          </a:prstGeom>
          <a:solidFill>
            <a:srgbClr val="CD092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>
            <a:noAutofit/>
          </a:bodyPr>
          <a:lstStyle/>
          <a:p>
            <a:pPr algn="ctr"/>
            <a:endParaRPr lang="en-US" sz="975" dirty="0" err="1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線コネクタ 15"/>
          <p:cNvCxnSpPr/>
          <p:nvPr/>
        </p:nvCxnSpPr>
        <p:spPr bwMode="black">
          <a:xfrm>
            <a:off x="324000" y="4903835"/>
            <a:ext cx="0" cy="1620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xtHeaderSecClass"/>
          <p:cNvSpPr txBox="1"/>
          <p:nvPr/>
        </p:nvSpPr>
        <p:spPr>
          <a:xfrm>
            <a:off x="8255000" y="49237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000000"/>
                </a:solidFill>
                <a:latin typeface="Arial" panose="020B0604020202020204" pitchFamily="34" charset="0"/>
              </a:rPr>
              <a:t>&lt;security class&gt;</a:t>
            </a:r>
            <a:endParaRPr lang="en-US" sz="75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xtFooterLeft"/>
          <p:cNvSpPr txBox="1"/>
          <p:nvPr/>
        </p:nvSpPr>
        <p:spPr>
          <a:xfrm>
            <a:off x="979170" y="49237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sv-SE" sz="750" b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txtFooterRight"/>
          <p:cNvSpPr txBox="1"/>
          <p:nvPr/>
        </p:nvSpPr>
        <p:spPr>
          <a:xfrm>
            <a:off x="2977261" y="49237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 panose="020B0604020202020204" pitchFamily="34" charset="0"/>
              </a:rPr>
              <a:t>&lt;the title of the document&gt;</a:t>
            </a:r>
            <a:endParaRPr lang="sv-SE" sz="750" b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6" name="txtFooterDate"/>
          <p:cNvSpPr txBox="1"/>
          <p:nvPr/>
        </p:nvSpPr>
        <p:spPr>
          <a:xfrm>
            <a:off x="385193" y="4923790"/>
            <a:ext cx="529209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sv-SE" sz="750" b="0" smtClean="0">
                <a:solidFill>
                  <a:srgbClr val="7F7F7F"/>
                </a:solidFill>
                <a:latin typeface="Arial" panose="020B0604020202020204" pitchFamily="34" charset="0"/>
              </a:rPr>
              <a:t>yyyy-mm-dd</a:t>
            </a:r>
            <a:endParaRPr lang="sv-SE" sz="750" b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xtFooterCVLPage"/>
          <p:cNvSpPr txBox="1"/>
          <p:nvPr/>
        </p:nvSpPr>
        <p:spPr>
          <a:xfrm>
            <a:off x="93599" y="4923790"/>
            <a:ext cx="18719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7DC0D2EB-48E3-4E57-987C-A3A981197112}" type="slidenum">
              <a:rPr lang="sv-SE" sz="750" b="0" smtClean="0">
                <a:solidFill>
                  <a:srgbClr val="7F7F7F"/>
                </a:solidFill>
                <a:latin typeface="Arial" panose="020B0604020202020204" pitchFamily="34" charset="0"/>
              </a:rPr>
              <a:pPr algn="r"/>
              <a:t>‹#›</a:t>
            </a:fld>
            <a:endParaRPr lang="sv-SE" sz="750" b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855402" rtl="0" eaLnBrk="1" latinLnBrk="0" hangingPunct="1">
        <a:lnSpc>
          <a:spcPts val="24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76" indent="-215976" algn="l" defTabSz="855402" rtl="0" eaLnBrk="1" latinLnBrk="0" hangingPunct="1">
        <a:spcBef>
          <a:spcPts val="600"/>
        </a:spcBef>
        <a:buClr>
          <a:schemeClr val="bg1"/>
        </a:buClr>
        <a:buFont typeface="HelveticaNeueLT Pro 45 Lt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7946" indent="-179980" algn="l" defTabSz="85540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18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71890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23861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352357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80058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7760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461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77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4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31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8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38506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62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939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21611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 userDrawn="1">
          <p15:clr>
            <a:srgbClr val="9FCC3B"/>
          </p15:clr>
        </p15:guide>
        <p15:guide id="2" pos="2880" userDrawn="1">
          <p15:clr>
            <a:srgbClr val="9FCC3B"/>
          </p15:clr>
        </p15:guide>
        <p15:guide id="3" pos="5602" userDrawn="1">
          <p15:clr>
            <a:srgbClr val="547EBF"/>
          </p15:clr>
        </p15:guide>
        <p15:guide id="4" pos="158" userDrawn="1">
          <p15:clr>
            <a:srgbClr val="547EBF"/>
          </p15:clr>
        </p15:guide>
        <p15:guide id="5" orient="horz" pos="169" userDrawn="1">
          <p15:clr>
            <a:srgbClr val="547EBF"/>
          </p15:clr>
        </p15:guide>
        <p15:guide id="6" orient="horz" pos="2958" userDrawn="1">
          <p15:clr>
            <a:srgbClr val="547EBF"/>
          </p15:clr>
        </p15:guide>
        <p15:guide id="7" orient="horz" pos="554" userDrawn="1">
          <p15:clr>
            <a:srgbClr val="547EBF"/>
          </p15:clr>
        </p15:guide>
        <p15:guide id="8" orient="horz" pos="645" userDrawn="1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4856988"/>
            <a:ext cx="9144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5" name="Picture 57" descr="j and e_naka_confidential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11088" y="4892922"/>
            <a:ext cx="730974" cy="21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22"/>
          <p:cNvSpPr>
            <a:spLocks noChangeArrowheads="1"/>
          </p:cNvSpPr>
          <p:nvPr/>
        </p:nvSpPr>
        <p:spPr bwMode="ltGray">
          <a:xfrm>
            <a:off x="7900980" y="4863231"/>
            <a:ext cx="253252" cy="24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defRPr/>
            </a:pPr>
            <a:endParaRPr lang="ja-JP" altLang="en-US" sz="4400" b="1" dirty="0">
              <a:solidFill>
                <a:prstClr val="white"/>
              </a:solidFill>
              <a:latin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031809" y="4889728"/>
            <a:ext cx="10828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prstClr val="white"/>
                </a:solidFill>
                <a:cs typeface="メイリオ" pitchFamily="50" charset="-128"/>
              </a:rPr>
              <a:t>Sony Corporation</a:t>
            </a:r>
            <a:endParaRPr lang="ja-JP" altLang="en-US" sz="900" b="1" dirty="0">
              <a:solidFill>
                <a:prstClr val="white"/>
              </a:solidFill>
              <a:cs typeface="メイリオ" pitchFamily="50" charset="-128"/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9558" y="4912226"/>
            <a:ext cx="252000" cy="161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prstClr val="white"/>
              </a:solidFill>
            </a:endParaRPr>
          </a:p>
        </p:txBody>
      </p:sp>
      <p:sp>
        <p:nvSpPr>
          <p:cNvPr id="13" name="txtHeaderSecClass"/>
          <p:cNvSpPr txBox="1"/>
          <p:nvPr/>
        </p:nvSpPr>
        <p:spPr>
          <a:xfrm>
            <a:off x="8255000" y="4923791"/>
            <a:ext cx="889000" cy="12319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smtClean="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  <a:endParaRPr lang="en-US" sz="7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xtFooterLeft"/>
          <p:cNvSpPr txBox="1"/>
          <p:nvPr/>
        </p:nvSpPr>
        <p:spPr>
          <a:xfrm>
            <a:off x="979170" y="4923791"/>
            <a:ext cx="1933194" cy="12319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0" smtClean="0">
                <a:solidFill>
                  <a:srgbClr val="7F7F7F"/>
                </a:solidFill>
                <a:latin typeface="Arial" panose="020B0604020202020204" pitchFamily="34" charset="0"/>
              </a:rPr>
              <a:t>PA1</a:t>
            </a:r>
            <a:endParaRPr lang="en-US" sz="750" b="0" dirty="0" smtClean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3" name="txtFooterRight"/>
          <p:cNvSpPr txBox="1"/>
          <p:nvPr/>
        </p:nvSpPr>
        <p:spPr>
          <a:xfrm>
            <a:off x="2977261" y="4923791"/>
            <a:ext cx="4633214" cy="12319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endParaRPr lang="en-US" sz="750" b="0" dirty="0" smtClean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4" name="txtFooterDate"/>
          <p:cNvSpPr txBox="1"/>
          <p:nvPr/>
        </p:nvSpPr>
        <p:spPr>
          <a:xfrm>
            <a:off x="385193" y="4923791"/>
            <a:ext cx="529209" cy="12319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750" b="0" smtClean="0">
                <a:solidFill>
                  <a:srgbClr val="7F7F7F"/>
                </a:solidFill>
                <a:latin typeface="Arial" panose="020B0604020202020204" pitchFamily="34" charset="0"/>
              </a:rPr>
              <a:t>11/29/2016</a:t>
            </a:r>
            <a:endParaRPr lang="en-US" sz="750" b="0" dirty="0" smtClean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txtFooterCVLPage"/>
          <p:cNvSpPr txBox="1"/>
          <p:nvPr/>
        </p:nvSpPr>
        <p:spPr>
          <a:xfrm>
            <a:off x="93599" y="4923791"/>
            <a:ext cx="187198" cy="123190"/>
          </a:xfrm>
          <a:prstGeom prst="rect">
            <a:avLst/>
          </a:prstGeom>
          <a:solidFill>
            <a:schemeClr val="accent6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fld id="{11E167A2-E64A-4C26-B68E-431EDBA165B1}" type="slidenum">
              <a:rPr lang="en-US" sz="750" b="0" smtClean="0">
                <a:solidFill>
                  <a:srgbClr val="7F7F7F"/>
                </a:solidFill>
                <a:latin typeface="Arial" panose="020B0604020202020204" pitchFamily="34" charset="0"/>
              </a:rPr>
              <a:pPr algn="r"/>
              <a:t>‹#›</a:t>
            </a:fld>
            <a:endParaRPr lang="en-US" sz="750" b="0" dirty="0" smtClean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6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00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815539" rtl="0" eaLnBrk="1" latinLnBrk="0" hangingPunct="1">
        <a:spcBef>
          <a:spcPct val="0"/>
        </a:spcBef>
        <a:buNone/>
        <a:defRPr kumimoji="1" sz="39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05829" indent="-305829" algn="l" defTabSz="815539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62626" indent="-254856" algn="l" defTabSz="815539" rtl="0" eaLnBrk="1" latinLnBrk="0" hangingPunct="1">
        <a:spcBef>
          <a:spcPct val="20000"/>
        </a:spcBef>
        <a:buFont typeface="Arial" pitchFamily="34" charset="0"/>
        <a:buChar char="–"/>
        <a:defRPr kumimoji="1" sz="2500" kern="1200">
          <a:solidFill>
            <a:schemeClr val="tx1"/>
          </a:solidFill>
          <a:latin typeface="+mj-ea"/>
          <a:ea typeface="+mj-ea"/>
          <a:cs typeface="+mn-cs"/>
        </a:defRPr>
      </a:lvl2pPr>
      <a:lvl3pPr marL="1019424" indent="-203888" algn="l" defTabSz="815539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j-ea"/>
          <a:ea typeface="+mj-ea"/>
          <a:cs typeface="+mn-cs"/>
        </a:defRPr>
      </a:lvl3pPr>
      <a:lvl4pPr marL="1427191" indent="-203888" algn="l" defTabSz="815539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1834961" indent="-203888" algn="l" defTabSz="815539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242727" indent="-203888" algn="l" defTabSz="815539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0500" indent="-203888" algn="l" defTabSz="815539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8267" indent="-203888" algn="l" defTabSz="815539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6038" indent="-203888" algn="l" defTabSz="815539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768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539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306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079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8848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15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4383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2153" algn="l" defTabSz="815539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50825" y="268288"/>
            <a:ext cx="7740000" cy="609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noProof="0" dirty="0" smtClean="0"/>
              <a:t>A</a:t>
            </a:r>
            <a:r>
              <a:rPr lang="en-US" noProof="0" smtClean="0"/>
              <a:t>dd </a:t>
            </a:r>
            <a:r>
              <a:rPr lang="en-US" noProof="0" dirty="0" smtClean="0"/>
              <a:t>slide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50825" y="1025526"/>
            <a:ext cx="8642350" cy="367030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</a:t>
            </a:r>
            <a:r>
              <a:rPr lang="en-US" noProof="0" smtClean="0"/>
              <a:t>lick to add text</a:t>
            </a:r>
            <a:endParaRPr lang="en-US" noProof="0" dirty="0" smtClean="0"/>
          </a:p>
          <a:p>
            <a:pPr lvl="1"/>
            <a:r>
              <a:rPr lang="en-US" noProof="0" smtClean="0"/>
              <a:t>Second </a:t>
            </a:r>
            <a:r>
              <a:rPr lang="en-US" noProof="0" dirty="0" smtClean="0"/>
              <a:t>level</a:t>
            </a:r>
          </a:p>
          <a:p>
            <a:pPr lvl="2"/>
            <a:r>
              <a:rPr lang="en-US" noProof="0" smtClean="0"/>
              <a:t>Third </a:t>
            </a:r>
            <a:r>
              <a:rPr lang="en-US" noProof="0" dirty="0" smtClean="0"/>
              <a:t>level</a:t>
            </a:r>
          </a:p>
          <a:p>
            <a:pPr lvl="3"/>
            <a:r>
              <a:rPr lang="en-US" noProof="0" smtClean="0"/>
              <a:t>Fourth </a:t>
            </a:r>
            <a:r>
              <a:rPr lang="en-US" noProof="0" dirty="0" smtClean="0"/>
              <a:t>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8172000" y="4819650"/>
            <a:ext cx="972000" cy="323850"/>
          </a:xfrm>
          <a:prstGeom prst="rect">
            <a:avLst/>
          </a:prstGeom>
          <a:solidFill>
            <a:srgbClr val="CD0921"/>
          </a:solidFill>
          <a:ln w="25400">
            <a:noFill/>
            <a:tailEnd type="none"/>
          </a:ln>
          <a:effectLst/>
          <a:scene3d>
            <a:camera prst="perspectiveRelaxed" fov="0">
              <a:rot lat="0" lon="0" rev="0"/>
            </a:camera>
            <a:lightRig rig="threePt" dir="t"/>
          </a:scene3d>
          <a:sp3d extrusionH="177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0" bIns="0" rtlCol="0" anchor="ctr">
            <a:noAutofit/>
          </a:bodyPr>
          <a:lstStyle/>
          <a:p>
            <a:pPr algn="ctr"/>
            <a:endParaRPr lang="en-US" sz="975" dirty="0" err="1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線コネクタ 15"/>
          <p:cNvCxnSpPr/>
          <p:nvPr/>
        </p:nvCxnSpPr>
        <p:spPr bwMode="black">
          <a:xfrm>
            <a:off x="324000" y="4903835"/>
            <a:ext cx="0" cy="1620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xtHeaderSecClass"/>
          <p:cNvSpPr txBox="1"/>
          <p:nvPr/>
        </p:nvSpPr>
        <p:spPr>
          <a:xfrm>
            <a:off x="8255000" y="49237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000000"/>
                </a:solidFill>
                <a:latin typeface="Arial" panose="020B0604020202020204" pitchFamily="34" charset="0"/>
              </a:rPr>
              <a:t>&lt;security class&gt;</a:t>
            </a:r>
            <a:endParaRPr lang="en-US" sz="75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xtFooterLeft"/>
          <p:cNvSpPr txBox="1"/>
          <p:nvPr/>
        </p:nvSpPr>
        <p:spPr>
          <a:xfrm>
            <a:off x="979170" y="49237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sv-SE" sz="750" b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5" name="txtFooterRight"/>
          <p:cNvSpPr txBox="1"/>
          <p:nvPr/>
        </p:nvSpPr>
        <p:spPr>
          <a:xfrm>
            <a:off x="2977261" y="49237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 panose="020B0604020202020204" pitchFamily="34" charset="0"/>
              </a:rPr>
              <a:t>&lt;the title of the document&gt;</a:t>
            </a:r>
            <a:endParaRPr lang="sv-SE" sz="750" b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6" name="txtFooterDate"/>
          <p:cNvSpPr txBox="1"/>
          <p:nvPr/>
        </p:nvSpPr>
        <p:spPr>
          <a:xfrm>
            <a:off x="385193" y="4923790"/>
            <a:ext cx="529209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sv-SE" sz="750" b="0" smtClean="0">
                <a:solidFill>
                  <a:srgbClr val="7F7F7F"/>
                </a:solidFill>
                <a:latin typeface="Arial" panose="020B0604020202020204" pitchFamily="34" charset="0"/>
              </a:rPr>
              <a:t>yyyy-mm-dd</a:t>
            </a:r>
            <a:endParaRPr lang="sv-SE" sz="750" b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xtFooterCVLPage"/>
          <p:cNvSpPr txBox="1"/>
          <p:nvPr/>
        </p:nvSpPr>
        <p:spPr>
          <a:xfrm>
            <a:off x="93599" y="4923790"/>
            <a:ext cx="18719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7DC0D2EB-48E3-4E57-987C-A3A981197112}" type="slidenum">
              <a:rPr lang="sv-SE" sz="750" b="0" smtClean="0">
                <a:solidFill>
                  <a:srgbClr val="7F7F7F"/>
                </a:solidFill>
                <a:latin typeface="Arial" panose="020B0604020202020204" pitchFamily="34" charset="0"/>
              </a:rPr>
              <a:pPr algn="r"/>
              <a:t>‹#›</a:t>
            </a:fld>
            <a:endParaRPr lang="sv-SE" sz="750" b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855402" rtl="0" eaLnBrk="1" latinLnBrk="0" hangingPunct="1">
        <a:lnSpc>
          <a:spcPts val="24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76" indent="-215976" algn="l" defTabSz="855402" rtl="0" eaLnBrk="1" latinLnBrk="0" hangingPunct="1">
        <a:spcBef>
          <a:spcPts val="600"/>
        </a:spcBef>
        <a:buClr>
          <a:schemeClr val="bg1"/>
        </a:buClr>
        <a:buFont typeface="HelveticaNeueLT Pro 45 Lt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7946" indent="-179980" algn="l" defTabSz="855402" rtl="0" eaLnBrk="1" latinLnBrk="0" hangingPunct="1">
        <a:spcBef>
          <a:spcPts val="4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18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71890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23861" indent="-179980" algn="l" defTabSz="855402" rtl="0" eaLnBrk="1" latinLnBrk="0" hangingPunct="1">
        <a:spcBef>
          <a:spcPts val="300"/>
        </a:spcBef>
        <a:buClr>
          <a:schemeClr val="bg1"/>
        </a:buClr>
        <a:buFont typeface="HelveticaNeueLT Pro 45 Lt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352357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80058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7760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461" indent="-213851" algn="l" defTabSz="855402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277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402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31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804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38506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662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93908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21611" algn="l" defTabSz="855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 userDrawn="1">
          <p15:clr>
            <a:srgbClr val="9FCC3B"/>
          </p15:clr>
        </p15:guide>
        <p15:guide id="2" pos="2880" userDrawn="1">
          <p15:clr>
            <a:srgbClr val="9FCC3B"/>
          </p15:clr>
        </p15:guide>
        <p15:guide id="3" pos="5602" userDrawn="1">
          <p15:clr>
            <a:srgbClr val="547EBF"/>
          </p15:clr>
        </p15:guide>
        <p15:guide id="4" pos="158" userDrawn="1">
          <p15:clr>
            <a:srgbClr val="547EBF"/>
          </p15:clr>
        </p15:guide>
        <p15:guide id="5" orient="horz" pos="169" userDrawn="1">
          <p15:clr>
            <a:srgbClr val="547EBF"/>
          </p15:clr>
        </p15:guide>
        <p15:guide id="6" orient="horz" pos="2958" userDrawn="1">
          <p15:clr>
            <a:srgbClr val="547EBF"/>
          </p15:clr>
        </p15:guide>
        <p15:guide id="7" orient="horz" pos="554" userDrawn="1">
          <p15:clr>
            <a:srgbClr val="547EBF"/>
          </p15:clr>
        </p15:guide>
        <p15:guide id="8" orient="horz" pos="645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304" y="3802681"/>
            <a:ext cx="5417392" cy="918865"/>
          </a:xfrm>
        </p:spPr>
        <p:txBody>
          <a:bodyPr/>
          <a:lstStyle/>
          <a:p>
            <a:pPr algn="ctr"/>
            <a:r>
              <a:rPr lang="en-US" altLang="ja-JP" dirty="0" smtClean="0"/>
              <a:t>Concept Prototype N  - 2 minute intro</a:t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en-US" altLang="ja-JP" dirty="0" smtClean="0"/>
              <a:t>San </a:t>
            </a:r>
            <a:r>
              <a:rPr lang="en-US" altLang="ja-JP" dirty="0" smtClean="0"/>
              <a:t>Francisco February 10th</a:t>
            </a:r>
            <a:endParaRPr lang="en-US" dirty="0"/>
          </a:p>
        </p:txBody>
      </p:sp>
      <p:pic>
        <p:nvPicPr>
          <p:cNvPr id="3" name="Picture 2" descr="Square_SFL_for_300_300_upd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94" y="798073"/>
            <a:ext cx="2454212" cy="2454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Prototype N</a:t>
            </a:r>
            <a:endParaRPr lang="en-US" dirty="0"/>
          </a:p>
        </p:txBody>
      </p:sp>
      <p:pic>
        <p:nvPicPr>
          <p:cNvPr id="4" name="図 5" descr="\\jps00005757\sec7_ac2$\30_OIP\81_IFA2016\70.Photo\N\NB_1C_192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1478" y="731433"/>
            <a:ext cx="6054807" cy="3762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81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</a:t>
            </a:r>
            <a:r>
              <a:rPr lang="en-US" smtClean="0"/>
              <a:t>Prototype </a:t>
            </a:r>
            <a:r>
              <a:rPr lang="en-US" smtClean="0"/>
              <a:t>N – </a:t>
            </a:r>
            <a:r>
              <a:rPr lang="en-US" dirty="0" smtClean="0"/>
              <a:t>Quick introduction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3299" y="619184"/>
            <a:ext cx="6512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Concept Prototype N is the first project from the Sony Future Lab program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N is an experience featuring a hands-free user interface that creates a new way of experiencing audio such as music and sound, allowing the user to receive audio information without having to insert anything into his or her ear.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In our workshop we will give you a full overview of concept prototype </a:t>
            </a:r>
            <a:r>
              <a:rPr lang="en-US" sz="1600" dirty="0" smtClean="0"/>
              <a:t>N, talk about the new R&amp;D program Future lab, </a:t>
            </a:r>
            <a:r>
              <a:rPr lang="en-US" sz="1600" dirty="0" smtClean="0"/>
              <a:t>as well as showing you what you can do with the device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We will also be handing out a quick start guide that should help you get your first segment up and running in </a:t>
            </a:r>
            <a:r>
              <a:rPr lang="en-US" sz="1600" dirty="0"/>
              <a:t>5</a:t>
            </a:r>
            <a:r>
              <a:rPr lang="en-US" sz="1600" dirty="0" smtClean="0"/>
              <a:t> </a:t>
            </a:r>
            <a:r>
              <a:rPr lang="en-US" sz="1600" dirty="0" smtClean="0"/>
              <a:t>minutes as well as providing you with a jump drive containing </a:t>
            </a:r>
            <a:r>
              <a:rPr lang="en-US" sz="1600" dirty="0" smtClean="0"/>
              <a:t>everything you need to develop fo</a:t>
            </a:r>
            <a:r>
              <a:rPr lang="en-US" sz="1600" dirty="0" smtClean="0"/>
              <a:t>r Concept N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We also have some great prizes including </a:t>
            </a:r>
            <a:r>
              <a:rPr lang="en-US" sz="1600" dirty="0" smtClean="0"/>
              <a:t>8 </a:t>
            </a:r>
            <a:r>
              <a:rPr lang="en-US" sz="1600" dirty="0" err="1" smtClean="0"/>
              <a:t>Playstation</a:t>
            </a:r>
            <a:r>
              <a:rPr lang="en-US" sz="1600" dirty="0" smtClean="0"/>
              <a:t> </a:t>
            </a:r>
            <a:r>
              <a:rPr lang="en-US" sz="1600" dirty="0" smtClean="0"/>
              <a:t>VR </a:t>
            </a:r>
            <a:r>
              <a:rPr lang="en-US" sz="1600" dirty="0" smtClean="0"/>
              <a:t>bundles and free entry in to our Future Lab program. </a:t>
            </a:r>
            <a:r>
              <a:rPr lang="en-US" sz="1600" dirty="0" smtClean="0"/>
              <a:t>Total prize value is </a:t>
            </a:r>
            <a:r>
              <a:rPr lang="en-US" sz="1600" dirty="0" smtClean="0"/>
              <a:t>$7,200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pic>
        <p:nvPicPr>
          <p:cNvPr id="4" name="図 5" descr="\\jps00005757\sec7_ac2$\30_OIP\81_IFA2016\70.Photo\N\NB_1C_192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9519" y="1784283"/>
            <a:ext cx="2127584" cy="1102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01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oCC_20120606">
  <a:themeElements>
    <a:clrScheme name="UXD_COL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F79646"/>
      </a:folHlink>
    </a:clrScheme>
    <a:fontScheme name="UXD_FONT_PATTER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 w="25400">
          <a:solidFill>
            <a:schemeClr val="accent5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lIns="91426" tIns="45713" rIns="91426" bIns="45713" rtlCol="0" anchor="t"/>
      <a:lstStyle>
        <a:defPPr>
          <a:defRPr sz="1600" b="1" u="sng" dirty="0" smtClean="0">
            <a:solidFill>
              <a:schemeClr val="tx2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/>
        </a:solidFill>
        <a:ln>
          <a:solidFill>
            <a:schemeClr val="accent1">
              <a:lumMod val="60000"/>
              <a:lumOff val="40000"/>
            </a:schemeClr>
          </a:solidFill>
        </a:ln>
      </a:spPr>
      <a:bodyPr wrap="square" lIns="0" tIns="0" rIns="0" bIns="0" rtlCol="0" anchor="ctr" anchorCtr="0">
        <a:noAutofit/>
      </a:bodyPr>
      <a:lstStyle>
        <a:defPPr algn="ctr">
          <a:defRPr sz="44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ony PowerPoint Template">
  <a:themeElements>
    <a:clrScheme name="Sony 2014 blue">
      <a:dk1>
        <a:srgbClr val="000000"/>
      </a:dk1>
      <a:lt1>
        <a:srgbClr val="646464"/>
      </a:lt1>
      <a:dk2>
        <a:srgbClr val="C8C8C8"/>
      </a:dk2>
      <a:lt2>
        <a:srgbClr val="FFFFFF"/>
      </a:lt2>
      <a:accent1>
        <a:srgbClr val="3287BD"/>
      </a:accent1>
      <a:accent2>
        <a:srgbClr val="739E4D"/>
      </a:accent2>
      <a:accent3>
        <a:srgbClr val="D68343"/>
      </a:accent3>
      <a:accent4>
        <a:srgbClr val="C33E37"/>
      </a:accent4>
      <a:accent5>
        <a:srgbClr val="7D63A0"/>
      </a:accent5>
      <a:accent6>
        <a:srgbClr val="878787"/>
      </a:accent6>
      <a:hlink>
        <a:srgbClr val="014B6B"/>
      </a:hlink>
      <a:folHlink>
        <a:srgbClr val="646464"/>
      </a:folHlink>
    </a:clrScheme>
    <a:fontScheme name="Sony Mobile Communications 2014 PowerPoint">
      <a:majorFont>
        <a:latin typeface="ITC Avant Garde Std Bk"/>
        <a:ea typeface="Arial Unicode MS"/>
        <a:cs typeface=""/>
      </a:majorFont>
      <a:minorFont>
        <a:latin typeface="HelveticaNeueLT Pro 45 L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1"/>
        </a:solidFill>
        <a:ln w="25400">
          <a:solidFill>
            <a:schemeClr val="accent1">
              <a:lumMod val="50000"/>
            </a:schemeClr>
          </a:solidFill>
          <a:tailEnd type="none"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  <a:scene3d>
          <a:camera prst="perspectiveRelaxed" fov="0">
            <a:rot lat="0" lon="0" rev="0"/>
          </a:camera>
          <a:lightRig rig="threePt" dir="t"/>
        </a:scene3d>
        <a:sp3d extrusionH="177800"/>
      </a:spPr>
      <a:bodyPr rtlCol="0" anchor="ctr">
        <a:normAutofit/>
      </a:bodyPr>
      <a:lstStyle>
        <a:defPPr algn="ctr">
          <a:defRPr sz="2400" smtClean="0">
            <a:latin typeface="HelveticaNeueLT Pro 55 Roman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ny 2014 blu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3287BD"/>
        </a:accent1>
        <a:accent2>
          <a:srgbClr val="739E4D"/>
        </a:accent2>
        <a:accent3>
          <a:srgbClr val="D68343"/>
        </a:accent3>
        <a:accent4>
          <a:srgbClr val="C33E37"/>
        </a:accent4>
        <a:accent5>
          <a:srgbClr val="7D63A0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green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39E4D"/>
        </a:accent1>
        <a:accent2>
          <a:srgbClr val="D68343"/>
        </a:accent2>
        <a:accent3>
          <a:srgbClr val="C33E37"/>
        </a:accent3>
        <a:accent4>
          <a:srgbClr val="7D63A0"/>
        </a:accent4>
        <a:accent5>
          <a:srgbClr val="3287B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orang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D68343"/>
        </a:accent1>
        <a:accent2>
          <a:srgbClr val="C33E37"/>
        </a:accent2>
        <a:accent3>
          <a:srgbClr val="7D63A0"/>
        </a:accent3>
        <a:accent4>
          <a:srgbClr val="3287BD"/>
        </a:accent4>
        <a:accent5>
          <a:srgbClr val="739E4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red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C33E37"/>
        </a:accent1>
        <a:accent2>
          <a:srgbClr val="7D63A0"/>
        </a:accent2>
        <a:accent3>
          <a:srgbClr val="3287BD"/>
        </a:accent3>
        <a:accent4>
          <a:srgbClr val="739E4D"/>
        </a:accent4>
        <a:accent5>
          <a:srgbClr val="D68343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purpl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D63A0"/>
        </a:accent1>
        <a:accent2>
          <a:srgbClr val="3287BD"/>
        </a:accent2>
        <a:accent3>
          <a:srgbClr val="739E4D"/>
        </a:accent3>
        <a:accent4>
          <a:srgbClr val="D68343"/>
        </a:accent4>
        <a:accent5>
          <a:srgbClr val="C33E37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</a:extraClrSchemeLst>
</a:theme>
</file>

<file path=ppt/theme/theme4.xml><?xml version="1.0" encoding="utf-8"?>
<a:theme xmlns:a="http://schemas.openxmlformats.org/drawingml/2006/main" name="Nigel developer workshop Dec 8th  - San Francisco  MASTER DECK_KS_edit">
  <a:themeElements>
    <a:clrScheme name="UXD_COL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F79646"/>
      </a:folHlink>
    </a:clrScheme>
    <a:fontScheme name="UXD_FONT_PATTER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 w="25400">
          <a:solidFill>
            <a:schemeClr val="accent5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lIns="91426" tIns="45713" rIns="91426" bIns="45713" rtlCol="0" anchor="t"/>
      <a:lstStyle>
        <a:defPPr>
          <a:defRPr sz="1600" b="1" u="sng" dirty="0" smtClean="0">
            <a:solidFill>
              <a:schemeClr val="tx2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/>
        </a:solidFill>
        <a:ln>
          <a:solidFill>
            <a:schemeClr val="accent1">
              <a:lumMod val="60000"/>
              <a:lumOff val="40000"/>
            </a:schemeClr>
          </a:solidFill>
        </a:ln>
      </a:spPr>
      <a:bodyPr wrap="square" lIns="0" tIns="0" rIns="0" bIns="0" rtlCol="0" anchor="ctr" anchorCtr="0">
        <a:noAutofit/>
      </a:bodyPr>
      <a:lstStyle>
        <a:defPPr algn="ctr">
          <a:defRPr sz="44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White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Sony PowerPoint Template">
  <a:themeElements>
    <a:clrScheme name="Sony 2014 blue">
      <a:dk1>
        <a:srgbClr val="000000"/>
      </a:dk1>
      <a:lt1>
        <a:srgbClr val="646464"/>
      </a:lt1>
      <a:dk2>
        <a:srgbClr val="C8C8C8"/>
      </a:dk2>
      <a:lt2>
        <a:srgbClr val="FFFFFF"/>
      </a:lt2>
      <a:accent1>
        <a:srgbClr val="3287BD"/>
      </a:accent1>
      <a:accent2>
        <a:srgbClr val="739E4D"/>
      </a:accent2>
      <a:accent3>
        <a:srgbClr val="D68343"/>
      </a:accent3>
      <a:accent4>
        <a:srgbClr val="C33E37"/>
      </a:accent4>
      <a:accent5>
        <a:srgbClr val="7D63A0"/>
      </a:accent5>
      <a:accent6>
        <a:srgbClr val="878787"/>
      </a:accent6>
      <a:hlink>
        <a:srgbClr val="014B6B"/>
      </a:hlink>
      <a:folHlink>
        <a:srgbClr val="646464"/>
      </a:folHlink>
    </a:clrScheme>
    <a:fontScheme name="Sony Mobile Communications 2014 PowerPoint">
      <a:majorFont>
        <a:latin typeface="ITC Avant Garde Std Bk"/>
        <a:ea typeface="Arial Unicode MS"/>
        <a:cs typeface=""/>
      </a:majorFont>
      <a:minorFont>
        <a:latin typeface="HelveticaNeueLT Pro 45 L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1"/>
        </a:solidFill>
        <a:ln w="25400">
          <a:solidFill>
            <a:schemeClr val="accent1">
              <a:lumMod val="50000"/>
            </a:schemeClr>
          </a:solidFill>
          <a:tailEnd type="none"/>
        </a:ln>
        <a:effectLst>
          <a:outerShdw blurRad="50800" dist="50800" dir="2700000" algn="tl" rotWithShape="0">
            <a:prstClr val="black">
              <a:alpha val="40000"/>
            </a:prstClr>
          </a:outerShdw>
        </a:effectLst>
        <a:scene3d>
          <a:camera prst="perspectiveRelaxed" fov="0">
            <a:rot lat="0" lon="0" rev="0"/>
          </a:camera>
          <a:lightRig rig="threePt" dir="t"/>
        </a:scene3d>
        <a:sp3d extrusionH="177800"/>
      </a:spPr>
      <a:bodyPr rtlCol="0" anchor="ctr">
        <a:normAutofit/>
      </a:bodyPr>
      <a:lstStyle>
        <a:defPPr algn="ctr">
          <a:defRPr sz="2400" smtClean="0">
            <a:latin typeface="HelveticaNeueLT Pro 55 Roman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ony 2014 blu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3287BD"/>
        </a:accent1>
        <a:accent2>
          <a:srgbClr val="739E4D"/>
        </a:accent2>
        <a:accent3>
          <a:srgbClr val="D68343"/>
        </a:accent3>
        <a:accent4>
          <a:srgbClr val="C33E37"/>
        </a:accent4>
        <a:accent5>
          <a:srgbClr val="7D63A0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green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39E4D"/>
        </a:accent1>
        <a:accent2>
          <a:srgbClr val="D68343"/>
        </a:accent2>
        <a:accent3>
          <a:srgbClr val="C33E37"/>
        </a:accent3>
        <a:accent4>
          <a:srgbClr val="7D63A0"/>
        </a:accent4>
        <a:accent5>
          <a:srgbClr val="3287B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orang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D68343"/>
        </a:accent1>
        <a:accent2>
          <a:srgbClr val="C33E37"/>
        </a:accent2>
        <a:accent3>
          <a:srgbClr val="7D63A0"/>
        </a:accent3>
        <a:accent4>
          <a:srgbClr val="3287BD"/>
        </a:accent4>
        <a:accent5>
          <a:srgbClr val="739E4D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red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C33E37"/>
        </a:accent1>
        <a:accent2>
          <a:srgbClr val="7D63A0"/>
        </a:accent2>
        <a:accent3>
          <a:srgbClr val="3287BD"/>
        </a:accent3>
        <a:accent4>
          <a:srgbClr val="739E4D"/>
        </a:accent4>
        <a:accent5>
          <a:srgbClr val="D68343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  <a:extraClrScheme>
      <a:clrScheme name="Sony 2014 purple">
        <a:dk1>
          <a:srgbClr val="000000"/>
        </a:dk1>
        <a:lt1>
          <a:srgbClr val="646464"/>
        </a:lt1>
        <a:dk2>
          <a:srgbClr val="C8C8C8"/>
        </a:dk2>
        <a:lt2>
          <a:srgbClr val="FFFFFF"/>
        </a:lt2>
        <a:accent1>
          <a:srgbClr val="7D63A0"/>
        </a:accent1>
        <a:accent2>
          <a:srgbClr val="3287BD"/>
        </a:accent2>
        <a:accent3>
          <a:srgbClr val="739E4D"/>
        </a:accent3>
        <a:accent4>
          <a:srgbClr val="D68343"/>
        </a:accent4>
        <a:accent5>
          <a:srgbClr val="C33E37"/>
        </a:accent5>
        <a:accent6>
          <a:srgbClr val="878787"/>
        </a:accent6>
        <a:hlink>
          <a:srgbClr val="014B6B"/>
        </a:hlink>
        <a:folHlink>
          <a:srgbClr val="646464"/>
        </a:folHlink>
      </a:clrScheme>
    </a:extraClrScheme>
  </a:extraClrSchemeLst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4BD9C6802B6A4AA817D1692B6B0C59" ma:contentTypeVersion="0" ma:contentTypeDescription="Create a new document." ma:contentTypeScope="" ma:versionID="dbd336791c0525013b6121b74625dbd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D9500D-BB54-4545-8FEB-633D498B7417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7D99EC-C378-448F-A674-6FBBC2FD6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ED7384-41EE-4F54-B589-E3FEF5B5CF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41688</TotalTime>
  <Words>185</Words>
  <Application>Microsoft Macintosh PowerPoint</Application>
  <PresentationFormat>On-screen Show (16:9)</PresentationFormat>
  <Paragraphs>10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1_toCC_20120606</vt:lpstr>
      <vt:lpstr>White Master</vt:lpstr>
      <vt:lpstr>Sony PowerPoint Template</vt:lpstr>
      <vt:lpstr>Nigel developer workshop Dec 8th  - San Francisco  MASTER DECK_KS_edit</vt:lpstr>
      <vt:lpstr>1_White Master</vt:lpstr>
      <vt:lpstr>1_Sony PowerPoint Template</vt:lpstr>
      <vt:lpstr>Concept Prototype N  - 2 minute intro  San Francisco February 10th</vt:lpstr>
      <vt:lpstr>Concept Prototype N</vt:lpstr>
      <vt:lpstr>Concept Prototype N – Quick introduction 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Prototype N  - Developer workshop              San Francisco December 8th</dc:title>
  <dc:creator>Törnqvist, Jonas (EXT)</dc:creator>
  <dc:description>Rev PA1</dc:description>
  <cp:lastModifiedBy>Robert McCain</cp:lastModifiedBy>
  <cp:revision>1490</cp:revision>
  <cp:lastPrinted>2016-05-19T12:22:29Z</cp:lastPrinted>
  <dcterms:created xsi:type="dcterms:W3CDTF">2015-10-07T05:07:52Z</dcterms:created>
  <dcterms:modified xsi:type="dcterms:W3CDTF">2017-02-11T13:38:18Z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0x010100B24BD9C6802B6A4AA817D1692B6B0C59</vt:lpwstr>
  </property>
  <property fmtid="{D5CDD505-2E9C-101B-9397-08002B2CF9AE}" pid="3" name="x">
    <vt:lpwstr>1</vt:lpwstr>
  </property>
  <property fmtid="{D5CDD505-2E9C-101B-9397-08002B2CF9AE}" pid="4" name="SecurityClass">
    <vt:lpwstr>Confidential</vt:lpwstr>
  </property>
  <property fmtid="{D5CDD505-2E9C-101B-9397-08002B2CF9AE}" pid="5" name="Prepared">
    <vt:lpwstr/>
  </property>
  <property fmtid="{D5CDD505-2E9C-101B-9397-08002B2CF9AE}" pid="6" name="Checked">
    <vt:lpwstr/>
  </property>
  <property fmtid="{D5CDD505-2E9C-101B-9397-08002B2CF9AE}" pid="7" name="Date">
    <vt:lpwstr>11/29/2016</vt:lpwstr>
  </property>
  <property fmtid="{D5CDD505-2E9C-101B-9397-08002B2CF9AE}" pid="8" name="Revision">
    <vt:lpwstr>PA1</vt:lpwstr>
  </property>
  <property fmtid="{D5CDD505-2E9C-101B-9397-08002B2CF9AE}" pid="9" name="Title">
    <vt:lpwstr/>
  </property>
  <property fmtid="{D5CDD505-2E9C-101B-9397-08002B2CF9AE}" pid="10" name="DocName">
    <vt:lpwstr/>
  </property>
  <property fmtid="{D5CDD505-2E9C-101B-9397-08002B2CF9AE}" pid="11" name="DocNo">
    <vt:lpwstr/>
  </property>
  <property fmtid="{D5CDD505-2E9C-101B-9397-08002B2CF9AE}" pid="12" name="ApprovedBy">
    <vt:lpwstr/>
  </property>
  <property fmtid="{D5CDD505-2E9C-101B-9397-08002B2CF9AE}" pid="13" name="Reference">
    <vt:lpwstr/>
  </property>
  <property fmtid="{D5CDD505-2E9C-101B-9397-08002B2CF9AE}" pid="14" name="Keyword">
    <vt:lpwstr/>
  </property>
  <property fmtid="{D5CDD505-2E9C-101B-9397-08002B2CF9AE}" pid="15" name="LeftFooterField">
    <vt:lpwstr>DocNo</vt:lpwstr>
  </property>
  <property fmtid="{D5CDD505-2E9C-101B-9397-08002B2CF9AE}" pid="16" name="RightFooterField">
    <vt:lpwstr>Title</vt:lpwstr>
  </property>
  <property fmtid="{D5CDD505-2E9C-101B-9397-08002B2CF9AE}" pid="17" name="MiddleFooterField">
    <vt:lpwstr>Date</vt:lpwstr>
  </property>
  <property fmtid="{D5CDD505-2E9C-101B-9397-08002B2CF9AE}" pid="18" name="SecClassViewType">
    <vt:lpwstr>False</vt:lpwstr>
  </property>
  <property fmtid="{D5CDD505-2E9C-101B-9397-08002B2CF9AE}" pid="19" name="FooterType">
    <vt:lpwstr>CVL</vt:lpwstr>
  </property>
  <property fmtid="{D5CDD505-2E9C-101B-9397-08002B2CF9AE}" pid="20" name="DocumentType">
    <vt:lpwstr> </vt:lpwstr>
  </property>
  <property fmtid="{D5CDD505-2E9C-101B-9397-08002B2CF9AE}" pid="21" name="TemplateName">
    <vt:lpwstr> </vt:lpwstr>
  </property>
  <property fmtid="{D5CDD505-2E9C-101B-9397-08002B2CF9AE}" pid="22" name="TemplateVersion">
    <vt:lpwstr> </vt:lpwstr>
  </property>
  <property fmtid="{D5CDD505-2E9C-101B-9397-08002B2CF9AE}" pid="23" name="TotalNumb">
    <vt:lpwstr>False</vt:lpwstr>
  </property>
</Properties>
</file>