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60" r:id="rId2"/>
  </p:sldMasterIdLst>
  <p:notesMasterIdLst>
    <p:notesMasterId r:id="rId10"/>
  </p:notesMasterIdLst>
  <p:sldIdLst>
    <p:sldId id="256" r:id="rId3"/>
    <p:sldId id="263" r:id="rId4"/>
    <p:sldId id="264" r:id="rId5"/>
    <p:sldId id="267" r:id="rId6"/>
    <p:sldId id="268" r:id="rId7"/>
    <p:sldId id="270" r:id="rId8"/>
    <p:sldId id="26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218CE5-8AC5-C397-E043-B1A9FB7BBD99}" v="2" dt="2022-08-30T13:10:23.006"/>
    <p1510:client id="{994EDE78-17B0-4BC0-93DC-F55E3E283308}" v="824" dt="2022-10-27T19:44:42.363"/>
    <p1510:client id="{9A9DD30B-752E-2437-2FE9-CD4A5DD4C4BD}" v="27" dt="2022-10-27T05:16:19.759"/>
    <p1510:client id="{BE52DF7C-B69B-E7D7-9A1C-AAF938D6C1E2}" v="125" dt="2022-08-30T11:45:19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73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한상혁" userId="S::hansh@postech.ac.kr::1f9a8f90-0198-4e39-9733-2a0def75f27e" providerId="AD" clId="Web-{BE52DF7C-B69B-E7D7-9A1C-AAF938D6C1E2}"/>
    <pc:docChg chg="addSld delSld modSld addMainMaster modMainMaster">
      <pc:chgData name="한상혁" userId="S::hansh@postech.ac.kr::1f9a8f90-0198-4e39-9733-2a0def75f27e" providerId="AD" clId="Web-{BE52DF7C-B69B-E7D7-9A1C-AAF938D6C1E2}" dt="2022-08-30T11:45:18.869" v="118" actId="20577"/>
      <pc:docMkLst>
        <pc:docMk/>
      </pc:docMkLst>
      <pc:sldChg chg="modSp">
        <pc:chgData name="한상혁" userId="S::hansh@postech.ac.kr::1f9a8f90-0198-4e39-9733-2a0def75f27e" providerId="AD" clId="Web-{BE52DF7C-B69B-E7D7-9A1C-AAF938D6C1E2}" dt="2022-08-30T11:45:18.869" v="118" actId="20577"/>
        <pc:sldMkLst>
          <pc:docMk/>
          <pc:sldMk cId="1102773213" sldId="256"/>
        </pc:sldMkLst>
        <pc:spChg chg="mod">
          <ac:chgData name="한상혁" userId="S::hansh@postech.ac.kr::1f9a8f90-0198-4e39-9733-2a0def75f27e" providerId="AD" clId="Web-{BE52DF7C-B69B-E7D7-9A1C-AAF938D6C1E2}" dt="2022-08-30T11:45:18.869" v="118" actId="20577"/>
          <ac:spMkLst>
            <pc:docMk/>
            <pc:sldMk cId="1102773213" sldId="256"/>
            <ac:spMk id="3" creationId="{00000000-0000-0000-0000-000000000000}"/>
          </ac:spMkLst>
        </pc:spChg>
      </pc:sldChg>
      <pc:sldChg chg="del">
        <pc:chgData name="한상혁" userId="S::hansh@postech.ac.kr::1f9a8f90-0198-4e39-9733-2a0def75f27e" providerId="AD" clId="Web-{BE52DF7C-B69B-E7D7-9A1C-AAF938D6C1E2}" dt="2022-08-30T10:49:03.678" v="22"/>
        <pc:sldMkLst>
          <pc:docMk/>
          <pc:sldMk cId="2752872374" sldId="257"/>
        </pc:sldMkLst>
      </pc:sldChg>
      <pc:sldChg chg="del">
        <pc:chgData name="한상혁" userId="S::hansh@postech.ac.kr::1f9a8f90-0198-4e39-9733-2a0def75f27e" providerId="AD" clId="Web-{BE52DF7C-B69B-E7D7-9A1C-AAF938D6C1E2}" dt="2022-08-30T10:49:46.741" v="23"/>
        <pc:sldMkLst>
          <pc:docMk/>
          <pc:sldMk cId="2678385763" sldId="258"/>
        </pc:sldMkLst>
      </pc:sldChg>
      <pc:sldChg chg="del">
        <pc:chgData name="한상혁" userId="S::hansh@postech.ac.kr::1f9a8f90-0198-4e39-9733-2a0def75f27e" providerId="AD" clId="Web-{BE52DF7C-B69B-E7D7-9A1C-AAF938D6C1E2}" dt="2022-08-30T11:38:12.057" v="24"/>
        <pc:sldMkLst>
          <pc:docMk/>
          <pc:sldMk cId="346111393" sldId="259"/>
        </pc:sldMkLst>
      </pc:sldChg>
      <pc:sldChg chg="del">
        <pc:chgData name="한상혁" userId="S::hansh@postech.ac.kr::1f9a8f90-0198-4e39-9733-2a0def75f27e" providerId="AD" clId="Web-{BE52DF7C-B69B-E7D7-9A1C-AAF938D6C1E2}" dt="2022-08-30T10:47:52.129" v="20"/>
        <pc:sldMkLst>
          <pc:docMk/>
          <pc:sldMk cId="3208690481" sldId="260"/>
        </pc:sldMkLst>
      </pc:sldChg>
      <pc:sldChg chg="del">
        <pc:chgData name="한상혁" userId="S::hansh@postech.ac.kr::1f9a8f90-0198-4e39-9733-2a0def75f27e" providerId="AD" clId="Web-{BE52DF7C-B69B-E7D7-9A1C-AAF938D6C1E2}" dt="2022-08-30T10:47:21.503" v="18"/>
        <pc:sldMkLst>
          <pc:docMk/>
          <pc:sldMk cId="1715873209" sldId="261"/>
        </pc:sldMkLst>
      </pc:sldChg>
      <pc:sldChg chg="del">
        <pc:chgData name="한상혁" userId="S::hansh@postech.ac.kr::1f9a8f90-0198-4e39-9733-2a0def75f27e" providerId="AD" clId="Web-{BE52DF7C-B69B-E7D7-9A1C-AAF938D6C1E2}" dt="2022-08-30T10:47:41.660" v="19"/>
        <pc:sldMkLst>
          <pc:docMk/>
          <pc:sldMk cId="2039976140" sldId="262"/>
        </pc:sldMkLst>
      </pc:sldChg>
      <pc:sldChg chg="modSp add">
        <pc:chgData name="한상혁" userId="S::hansh@postech.ac.kr::1f9a8f90-0198-4e39-9733-2a0def75f27e" providerId="AD" clId="Web-{BE52DF7C-B69B-E7D7-9A1C-AAF938D6C1E2}" dt="2022-08-30T09:15:36.599" v="9" actId="20577"/>
        <pc:sldMkLst>
          <pc:docMk/>
          <pc:sldMk cId="1662953325" sldId="263"/>
        </pc:sldMkLst>
        <pc:spChg chg="mod">
          <ac:chgData name="한상혁" userId="S::hansh@postech.ac.kr::1f9a8f90-0198-4e39-9733-2a0def75f27e" providerId="AD" clId="Web-{BE52DF7C-B69B-E7D7-9A1C-AAF938D6C1E2}" dt="2022-08-30T09:15:36.599" v="9" actId="20577"/>
          <ac:spMkLst>
            <pc:docMk/>
            <pc:sldMk cId="1662953325" sldId="263"/>
            <ac:spMk id="3" creationId="{00000000-0000-0000-0000-000000000000}"/>
          </ac:spMkLst>
        </pc:spChg>
      </pc:sldChg>
      <pc:sldChg chg="modSp add">
        <pc:chgData name="한상혁" userId="S::hansh@postech.ac.kr::1f9a8f90-0198-4e39-9733-2a0def75f27e" providerId="AD" clId="Web-{BE52DF7C-B69B-E7D7-9A1C-AAF938D6C1E2}" dt="2022-08-30T09:15:42.428" v="11" actId="20577"/>
        <pc:sldMkLst>
          <pc:docMk/>
          <pc:sldMk cId="336032680" sldId="264"/>
        </pc:sldMkLst>
        <pc:spChg chg="mod">
          <ac:chgData name="한상혁" userId="S::hansh@postech.ac.kr::1f9a8f90-0198-4e39-9733-2a0def75f27e" providerId="AD" clId="Web-{BE52DF7C-B69B-E7D7-9A1C-AAF938D6C1E2}" dt="2022-08-30T09:15:42.428" v="11" actId="20577"/>
          <ac:spMkLst>
            <pc:docMk/>
            <pc:sldMk cId="336032680" sldId="264"/>
            <ac:spMk id="2" creationId="{00000000-0000-0000-0000-000000000000}"/>
          </ac:spMkLst>
        </pc:spChg>
      </pc:sldChg>
      <pc:sldChg chg="add">
        <pc:chgData name="한상혁" userId="S::hansh@postech.ac.kr::1f9a8f90-0198-4e39-9733-2a0def75f27e" providerId="AD" clId="Web-{BE52DF7C-B69B-E7D7-9A1C-AAF938D6C1E2}" dt="2022-08-30T09:16:07.569" v="12"/>
        <pc:sldMkLst>
          <pc:docMk/>
          <pc:sldMk cId="969708813" sldId="265"/>
        </pc:sldMkLst>
      </pc:sldChg>
      <pc:sldChg chg="modSp add">
        <pc:chgData name="한상혁" userId="S::hansh@postech.ac.kr::1f9a8f90-0198-4e39-9733-2a0def75f27e" providerId="AD" clId="Web-{BE52DF7C-B69B-E7D7-9A1C-AAF938D6C1E2}" dt="2022-08-30T11:38:59.637" v="37" actId="20577"/>
        <pc:sldMkLst>
          <pc:docMk/>
          <pc:sldMk cId="106378774" sldId="266"/>
        </pc:sldMkLst>
        <pc:spChg chg="mod">
          <ac:chgData name="한상혁" userId="S::hansh@postech.ac.kr::1f9a8f90-0198-4e39-9733-2a0def75f27e" providerId="AD" clId="Web-{BE52DF7C-B69B-E7D7-9A1C-AAF938D6C1E2}" dt="2022-08-30T11:38:59.637" v="37" actId="20577"/>
          <ac:spMkLst>
            <pc:docMk/>
            <pc:sldMk cId="106378774" sldId="266"/>
            <ac:spMk id="3" creationId="{00000000-0000-0000-0000-000000000000}"/>
          </ac:spMkLst>
        </pc:spChg>
      </pc:sldChg>
      <pc:sldChg chg="add del">
        <pc:chgData name="한상혁" userId="S::hansh@postech.ac.kr::1f9a8f90-0198-4e39-9733-2a0def75f27e" providerId="AD" clId="Web-{BE52DF7C-B69B-E7D7-9A1C-AAF938D6C1E2}" dt="2022-08-30T09:18:24.446" v="14"/>
        <pc:sldMkLst>
          <pc:docMk/>
          <pc:sldMk cId="2739131063" sldId="266"/>
        </pc:sldMkLst>
      </pc:sldChg>
      <pc:sldChg chg="modSp add">
        <pc:chgData name="한상혁" userId="S::hansh@postech.ac.kr::1f9a8f90-0198-4e39-9733-2a0def75f27e" providerId="AD" clId="Web-{BE52DF7C-B69B-E7D7-9A1C-AAF938D6C1E2}" dt="2022-08-30T11:41:15.192" v="52" actId="20577"/>
        <pc:sldMkLst>
          <pc:docMk/>
          <pc:sldMk cId="2273003954" sldId="267"/>
        </pc:sldMkLst>
        <pc:spChg chg="mod">
          <ac:chgData name="한상혁" userId="S::hansh@postech.ac.kr::1f9a8f90-0198-4e39-9733-2a0def75f27e" providerId="AD" clId="Web-{BE52DF7C-B69B-E7D7-9A1C-AAF938D6C1E2}" dt="2022-08-30T11:41:15.192" v="52" actId="20577"/>
          <ac:spMkLst>
            <pc:docMk/>
            <pc:sldMk cId="2273003954" sldId="267"/>
            <ac:spMk id="3" creationId="{00000000-0000-0000-0000-000000000000}"/>
          </ac:spMkLst>
        </pc:spChg>
      </pc:sldChg>
      <pc:sldChg chg="modSp add">
        <pc:chgData name="한상혁" userId="S::hansh@postech.ac.kr::1f9a8f90-0198-4e39-9733-2a0def75f27e" providerId="AD" clId="Web-{BE52DF7C-B69B-E7D7-9A1C-AAF938D6C1E2}" dt="2022-08-30T11:42:32.162" v="85" actId="20577"/>
        <pc:sldMkLst>
          <pc:docMk/>
          <pc:sldMk cId="1622675004" sldId="268"/>
        </pc:sldMkLst>
        <pc:spChg chg="mod">
          <ac:chgData name="한상혁" userId="S::hansh@postech.ac.kr::1f9a8f90-0198-4e39-9733-2a0def75f27e" providerId="AD" clId="Web-{BE52DF7C-B69B-E7D7-9A1C-AAF938D6C1E2}" dt="2022-08-30T11:42:32.162" v="85" actId="20577"/>
          <ac:spMkLst>
            <pc:docMk/>
            <pc:sldMk cId="1622675004" sldId="268"/>
            <ac:spMk id="3" creationId="{00000000-0000-0000-0000-000000000000}"/>
          </ac:spMkLst>
        </pc:spChg>
      </pc:sldChg>
      <pc:sldChg chg="add">
        <pc:chgData name="한상혁" userId="S::hansh@postech.ac.kr::1f9a8f90-0198-4e39-9733-2a0def75f27e" providerId="AD" clId="Web-{BE52DF7C-B69B-E7D7-9A1C-AAF938D6C1E2}" dt="2022-08-30T10:48:59.084" v="21"/>
        <pc:sldMkLst>
          <pc:docMk/>
          <pc:sldMk cId="2774269627" sldId="269"/>
        </pc:sldMkLst>
      </pc:sldChg>
      <pc:sldChg chg="add">
        <pc:chgData name="한상혁" userId="S::hansh@postech.ac.kr::1f9a8f90-0198-4e39-9733-2a0def75f27e" providerId="AD" clId="Web-{BE52DF7C-B69B-E7D7-9A1C-AAF938D6C1E2}" dt="2022-08-30T11:38:19.823" v="25"/>
        <pc:sldMkLst>
          <pc:docMk/>
          <pc:sldMk cId="2779411175" sldId="270"/>
        </pc:sldMkLst>
      </pc:sldChg>
      <pc:sldChg chg="modSp add">
        <pc:chgData name="한상혁" userId="S::hansh@postech.ac.kr::1f9a8f90-0198-4e39-9733-2a0def75f27e" providerId="AD" clId="Web-{BE52DF7C-B69B-E7D7-9A1C-AAF938D6C1E2}" dt="2022-08-30T11:43:50.164" v="113" actId="20577"/>
        <pc:sldMkLst>
          <pc:docMk/>
          <pc:sldMk cId="3168165744" sldId="271"/>
        </pc:sldMkLst>
        <pc:spChg chg="mod">
          <ac:chgData name="한상혁" userId="S::hansh@postech.ac.kr::1f9a8f90-0198-4e39-9733-2a0def75f27e" providerId="AD" clId="Web-{BE52DF7C-B69B-E7D7-9A1C-AAF938D6C1E2}" dt="2022-08-30T11:43:50.164" v="113" actId="20577"/>
          <ac:spMkLst>
            <pc:docMk/>
            <pc:sldMk cId="3168165744" sldId="271"/>
            <ac:spMk id="3" creationId="{00000000-0000-0000-0000-000000000000}"/>
          </ac:spMkLst>
        </pc:spChg>
      </pc:sldChg>
      <pc:sldMasterChg chg="add addSldLayout">
        <pc:chgData name="한상혁" userId="S::hansh@postech.ac.kr::1f9a8f90-0198-4e39-9733-2a0def75f27e" providerId="AD" clId="Web-{BE52DF7C-B69B-E7D7-9A1C-AAF938D6C1E2}" dt="2022-08-30T09:15:02.364" v="4"/>
        <pc:sldMasterMkLst>
          <pc:docMk/>
          <pc:sldMasterMk cId="2810386399" sldId="2147483660"/>
        </pc:sldMasterMkLst>
        <pc:sldLayoutChg chg="add">
          <pc:chgData name="한상혁" userId="S::hansh@postech.ac.kr::1f9a8f90-0198-4e39-9733-2a0def75f27e" providerId="AD" clId="Web-{BE52DF7C-B69B-E7D7-9A1C-AAF938D6C1E2}" dt="2022-08-30T09:15:02.364" v="4"/>
          <pc:sldLayoutMkLst>
            <pc:docMk/>
            <pc:sldMasterMk cId="2810386399" sldId="2147483660"/>
            <pc:sldLayoutMk cId="1708549573" sldId="2147483661"/>
          </pc:sldLayoutMkLst>
        </pc:sldLayoutChg>
        <pc:sldLayoutChg chg="add">
          <pc:chgData name="한상혁" userId="S::hansh@postech.ac.kr::1f9a8f90-0198-4e39-9733-2a0def75f27e" providerId="AD" clId="Web-{BE52DF7C-B69B-E7D7-9A1C-AAF938D6C1E2}" dt="2022-08-30T09:15:02.364" v="4"/>
          <pc:sldLayoutMkLst>
            <pc:docMk/>
            <pc:sldMasterMk cId="2810386399" sldId="2147483660"/>
            <pc:sldLayoutMk cId="2989734328" sldId="2147483662"/>
          </pc:sldLayoutMkLst>
        </pc:sldLayoutChg>
        <pc:sldLayoutChg chg="add">
          <pc:chgData name="한상혁" userId="S::hansh@postech.ac.kr::1f9a8f90-0198-4e39-9733-2a0def75f27e" providerId="AD" clId="Web-{BE52DF7C-B69B-E7D7-9A1C-AAF938D6C1E2}" dt="2022-08-30T09:15:02.364" v="4"/>
          <pc:sldLayoutMkLst>
            <pc:docMk/>
            <pc:sldMasterMk cId="2810386399" sldId="2147483660"/>
            <pc:sldLayoutMk cId="1510175129" sldId="2147483663"/>
          </pc:sldLayoutMkLst>
        </pc:sldLayoutChg>
        <pc:sldLayoutChg chg="add">
          <pc:chgData name="한상혁" userId="S::hansh@postech.ac.kr::1f9a8f90-0198-4e39-9733-2a0def75f27e" providerId="AD" clId="Web-{BE52DF7C-B69B-E7D7-9A1C-AAF938D6C1E2}" dt="2022-08-30T09:15:02.364" v="4"/>
          <pc:sldLayoutMkLst>
            <pc:docMk/>
            <pc:sldMasterMk cId="2810386399" sldId="2147483660"/>
            <pc:sldLayoutMk cId="2729834009" sldId="2147483664"/>
          </pc:sldLayoutMkLst>
        </pc:sldLayoutChg>
        <pc:sldLayoutChg chg="add">
          <pc:chgData name="한상혁" userId="S::hansh@postech.ac.kr::1f9a8f90-0198-4e39-9733-2a0def75f27e" providerId="AD" clId="Web-{BE52DF7C-B69B-E7D7-9A1C-AAF938D6C1E2}" dt="2022-08-30T09:15:02.364" v="4"/>
          <pc:sldLayoutMkLst>
            <pc:docMk/>
            <pc:sldMasterMk cId="2810386399" sldId="2147483660"/>
            <pc:sldLayoutMk cId="539214931" sldId="2147483665"/>
          </pc:sldLayoutMkLst>
        </pc:sldLayoutChg>
        <pc:sldLayoutChg chg="add">
          <pc:chgData name="한상혁" userId="S::hansh@postech.ac.kr::1f9a8f90-0198-4e39-9733-2a0def75f27e" providerId="AD" clId="Web-{BE52DF7C-B69B-E7D7-9A1C-AAF938D6C1E2}" dt="2022-08-30T09:15:02.364" v="4"/>
          <pc:sldLayoutMkLst>
            <pc:docMk/>
            <pc:sldMasterMk cId="2810386399" sldId="2147483660"/>
            <pc:sldLayoutMk cId="941518450" sldId="2147483666"/>
          </pc:sldLayoutMkLst>
        </pc:sldLayoutChg>
        <pc:sldLayoutChg chg="add">
          <pc:chgData name="한상혁" userId="S::hansh@postech.ac.kr::1f9a8f90-0198-4e39-9733-2a0def75f27e" providerId="AD" clId="Web-{BE52DF7C-B69B-E7D7-9A1C-AAF938D6C1E2}" dt="2022-08-30T09:15:02.364" v="4"/>
          <pc:sldLayoutMkLst>
            <pc:docMk/>
            <pc:sldMasterMk cId="2810386399" sldId="2147483660"/>
            <pc:sldLayoutMk cId="116946166" sldId="2147483667"/>
          </pc:sldLayoutMkLst>
        </pc:sldLayoutChg>
        <pc:sldLayoutChg chg="add">
          <pc:chgData name="한상혁" userId="S::hansh@postech.ac.kr::1f9a8f90-0198-4e39-9733-2a0def75f27e" providerId="AD" clId="Web-{BE52DF7C-B69B-E7D7-9A1C-AAF938D6C1E2}" dt="2022-08-30T09:15:02.364" v="4"/>
          <pc:sldLayoutMkLst>
            <pc:docMk/>
            <pc:sldMasterMk cId="2810386399" sldId="2147483660"/>
            <pc:sldLayoutMk cId="1779528628" sldId="2147483668"/>
          </pc:sldLayoutMkLst>
        </pc:sldLayoutChg>
        <pc:sldLayoutChg chg="add">
          <pc:chgData name="한상혁" userId="S::hansh@postech.ac.kr::1f9a8f90-0198-4e39-9733-2a0def75f27e" providerId="AD" clId="Web-{BE52DF7C-B69B-E7D7-9A1C-AAF938D6C1E2}" dt="2022-08-30T09:15:02.364" v="4"/>
          <pc:sldLayoutMkLst>
            <pc:docMk/>
            <pc:sldMasterMk cId="2810386399" sldId="2147483660"/>
            <pc:sldLayoutMk cId="1257472155" sldId="2147483669"/>
          </pc:sldLayoutMkLst>
        </pc:sldLayoutChg>
        <pc:sldLayoutChg chg="add">
          <pc:chgData name="한상혁" userId="S::hansh@postech.ac.kr::1f9a8f90-0198-4e39-9733-2a0def75f27e" providerId="AD" clId="Web-{BE52DF7C-B69B-E7D7-9A1C-AAF938D6C1E2}" dt="2022-08-30T09:15:02.364" v="4"/>
          <pc:sldLayoutMkLst>
            <pc:docMk/>
            <pc:sldMasterMk cId="2810386399" sldId="2147483660"/>
            <pc:sldLayoutMk cId="2089057575" sldId="2147483670"/>
          </pc:sldLayoutMkLst>
        </pc:sldLayoutChg>
        <pc:sldLayoutChg chg="add">
          <pc:chgData name="한상혁" userId="S::hansh@postech.ac.kr::1f9a8f90-0198-4e39-9733-2a0def75f27e" providerId="AD" clId="Web-{BE52DF7C-B69B-E7D7-9A1C-AAF938D6C1E2}" dt="2022-08-30T09:15:02.364" v="4"/>
          <pc:sldLayoutMkLst>
            <pc:docMk/>
            <pc:sldMasterMk cId="2810386399" sldId="2147483660"/>
            <pc:sldLayoutMk cId="449657627" sldId="2147483671"/>
          </pc:sldLayoutMkLst>
        </pc:sldLayoutChg>
        <pc:sldLayoutChg chg="add">
          <pc:chgData name="한상혁" userId="S::hansh@postech.ac.kr::1f9a8f90-0198-4e39-9733-2a0def75f27e" providerId="AD" clId="Web-{BE52DF7C-B69B-E7D7-9A1C-AAF938D6C1E2}" dt="2022-08-30T09:15:02.364" v="4"/>
          <pc:sldLayoutMkLst>
            <pc:docMk/>
            <pc:sldMasterMk cId="2810386399" sldId="2147483660"/>
            <pc:sldLayoutMk cId="435087598" sldId="2147483672"/>
          </pc:sldLayoutMkLst>
        </pc:sldLayoutChg>
      </pc:sldMasterChg>
      <pc:sldMasterChg chg="replId">
        <pc:chgData name="한상혁" userId="S::hansh@postech.ac.kr::1f9a8f90-0198-4e39-9733-2a0def75f27e" providerId="AD" clId="Web-{BE52DF7C-B69B-E7D7-9A1C-AAF938D6C1E2}" dt="2022-08-30T09:15:02.364" v="4"/>
        <pc:sldMasterMkLst>
          <pc:docMk/>
          <pc:sldMasterMk cId="1259072680" sldId="2147483685"/>
        </pc:sldMasterMkLst>
      </pc:sldMasterChg>
    </pc:docChg>
  </pc:docChgLst>
  <pc:docChgLst>
    <pc:chgData name="게스트 사용자" userId="S::urn:spo:anon#f2903ab42b70a1df7dd27df990e002b9185c545643149a512f3445e2f5ed6a0a::" providerId="AD" clId="Web-{994EDE78-17B0-4BC0-93DC-F55E3E283308}"/>
    <pc:docChg chg="addSld delSld modSld">
      <pc:chgData name="게스트 사용자" userId="S::urn:spo:anon#f2903ab42b70a1df7dd27df990e002b9185c545643149a512f3445e2f5ed6a0a::" providerId="AD" clId="Web-{994EDE78-17B0-4BC0-93DC-F55E3E283308}" dt="2022-10-27T19:44:42.363" v="770" actId="20577"/>
      <pc:docMkLst>
        <pc:docMk/>
      </pc:docMkLst>
      <pc:sldChg chg="modSp">
        <pc:chgData name="게스트 사용자" userId="S::urn:spo:anon#f2903ab42b70a1df7dd27df990e002b9185c545643149a512f3445e2f5ed6a0a::" providerId="AD" clId="Web-{994EDE78-17B0-4BC0-93DC-F55E3E283308}" dt="2022-10-27T18:54:41.117" v="172" actId="20577"/>
        <pc:sldMkLst>
          <pc:docMk/>
          <pc:sldMk cId="1662953325" sldId="263"/>
        </pc:sldMkLst>
        <pc:spChg chg="mod">
          <ac:chgData name="게스트 사용자" userId="S::urn:spo:anon#f2903ab42b70a1df7dd27df990e002b9185c545643149a512f3445e2f5ed6a0a::" providerId="AD" clId="Web-{994EDE78-17B0-4BC0-93DC-F55E3E283308}" dt="2022-10-27T18:54:41.117" v="172" actId="20577"/>
          <ac:spMkLst>
            <pc:docMk/>
            <pc:sldMk cId="1662953325" sldId="263"/>
            <ac:spMk id="3" creationId="{00000000-0000-0000-0000-000000000000}"/>
          </ac:spMkLst>
        </pc:spChg>
      </pc:sldChg>
      <pc:sldChg chg="delSp modSp">
        <pc:chgData name="게스트 사용자" userId="S::urn:spo:anon#f2903ab42b70a1df7dd27df990e002b9185c545643149a512f3445e2f5ed6a0a::" providerId="AD" clId="Web-{994EDE78-17B0-4BC0-93DC-F55E3E283308}" dt="2022-10-27T18:56:26.890" v="181" actId="20577"/>
        <pc:sldMkLst>
          <pc:docMk/>
          <pc:sldMk cId="336032680" sldId="264"/>
        </pc:sldMkLst>
        <pc:spChg chg="mod">
          <ac:chgData name="게스트 사용자" userId="S::urn:spo:anon#f2903ab42b70a1df7dd27df990e002b9185c545643149a512f3445e2f5ed6a0a::" providerId="AD" clId="Web-{994EDE78-17B0-4BC0-93DC-F55E3E283308}" dt="2022-10-27T18:54:55.665" v="173" actId="20577"/>
          <ac:spMkLst>
            <pc:docMk/>
            <pc:sldMk cId="336032680" sldId="264"/>
            <ac:spMk id="2" creationId="{00000000-0000-0000-0000-000000000000}"/>
          </ac:spMkLst>
        </pc:spChg>
        <pc:spChg chg="mod">
          <ac:chgData name="게스트 사용자" userId="S::urn:spo:anon#f2903ab42b70a1df7dd27df990e002b9185c545643149a512f3445e2f5ed6a0a::" providerId="AD" clId="Web-{994EDE78-17B0-4BC0-93DC-F55E3E283308}" dt="2022-10-27T18:56:26.890" v="181" actId="20577"/>
          <ac:spMkLst>
            <pc:docMk/>
            <pc:sldMk cId="336032680" sldId="264"/>
            <ac:spMk id="3" creationId="{00000000-0000-0000-0000-000000000000}"/>
          </ac:spMkLst>
        </pc:spChg>
        <pc:picChg chg="del">
          <ac:chgData name="게스트 사용자" userId="S::urn:spo:anon#f2903ab42b70a1df7dd27df990e002b9185c545643149a512f3445e2f5ed6a0a::" providerId="AD" clId="Web-{994EDE78-17B0-4BC0-93DC-F55E3E283308}" dt="2022-10-27T18:55:00.071" v="174"/>
          <ac:picMkLst>
            <pc:docMk/>
            <pc:sldMk cId="336032680" sldId="264"/>
            <ac:picMk id="1026" creationId="{00000000-0000-0000-0000-000000000000}"/>
          </ac:picMkLst>
        </pc:picChg>
      </pc:sldChg>
      <pc:sldChg chg="del">
        <pc:chgData name="게스트 사용자" userId="S::urn:spo:anon#f2903ab42b70a1df7dd27df990e002b9185c545643149a512f3445e2f5ed6a0a::" providerId="AD" clId="Web-{994EDE78-17B0-4BC0-93DC-F55E3E283308}" dt="2022-10-27T18:55:09.931" v="177"/>
        <pc:sldMkLst>
          <pc:docMk/>
          <pc:sldMk cId="969708813" sldId="265"/>
        </pc:sldMkLst>
      </pc:sldChg>
      <pc:sldChg chg="del">
        <pc:chgData name="게스트 사용자" userId="S::urn:spo:anon#f2903ab42b70a1df7dd27df990e002b9185c545643149a512f3445e2f5ed6a0a::" providerId="AD" clId="Web-{994EDE78-17B0-4BC0-93DC-F55E3E283308}" dt="2022-10-27T18:55:21.651" v="178"/>
        <pc:sldMkLst>
          <pc:docMk/>
          <pc:sldMk cId="106378774" sldId="266"/>
        </pc:sldMkLst>
      </pc:sldChg>
      <pc:sldChg chg="addSp delSp modSp">
        <pc:chgData name="게스트 사용자" userId="S::urn:spo:anon#f2903ab42b70a1df7dd27df990e002b9185c545643149a512f3445e2f5ed6a0a::" providerId="AD" clId="Web-{994EDE78-17B0-4BC0-93DC-F55E3E283308}" dt="2022-10-27T19:44:42.363" v="770" actId="20577"/>
        <pc:sldMkLst>
          <pc:docMk/>
          <pc:sldMk cId="2273003954" sldId="267"/>
        </pc:sldMkLst>
        <pc:spChg chg="mod">
          <ac:chgData name="게스트 사용자" userId="S::urn:spo:anon#f2903ab42b70a1df7dd27df990e002b9185c545643149a512f3445e2f5ed6a0a::" providerId="AD" clId="Web-{994EDE78-17B0-4BC0-93DC-F55E3E283308}" dt="2022-10-27T19:44:42.363" v="770" actId="20577"/>
          <ac:spMkLst>
            <pc:docMk/>
            <pc:sldMk cId="2273003954" sldId="267"/>
            <ac:spMk id="3" creationId="{00000000-0000-0000-0000-000000000000}"/>
          </ac:spMkLst>
        </pc:spChg>
        <pc:picChg chg="del">
          <ac:chgData name="게스트 사용자" userId="S::urn:spo:anon#f2903ab42b70a1df7dd27df990e002b9185c545643149a512f3445e2f5ed6a0a::" providerId="AD" clId="Web-{994EDE78-17B0-4BC0-93DC-F55E3E283308}" dt="2022-10-27T19:17:38.894" v="229"/>
          <ac:picMkLst>
            <pc:docMk/>
            <pc:sldMk cId="2273003954" sldId="267"/>
            <ac:picMk id="4" creationId="{00000000-0000-0000-0000-000000000000}"/>
          </ac:picMkLst>
        </pc:picChg>
        <pc:picChg chg="add mod">
          <ac:chgData name="게스트 사용자" userId="S::urn:spo:anon#f2903ab42b70a1df7dd27df990e002b9185c545643149a512f3445e2f5ed6a0a::" providerId="AD" clId="Web-{994EDE78-17B0-4BC0-93DC-F55E3E283308}" dt="2022-10-27T19:44:23.440" v="757" actId="14100"/>
          <ac:picMkLst>
            <pc:docMk/>
            <pc:sldMk cId="2273003954" sldId="267"/>
            <ac:picMk id="5" creationId="{A68B0156-2050-6733-5DC3-7524103222C8}"/>
          </ac:picMkLst>
        </pc:picChg>
      </pc:sldChg>
      <pc:sldChg chg="addSp delSp modSp">
        <pc:chgData name="게스트 사용자" userId="S::urn:spo:anon#f2903ab42b70a1df7dd27df990e002b9185c545643149a512f3445e2f5ed6a0a::" providerId="AD" clId="Web-{994EDE78-17B0-4BC0-93DC-F55E3E283308}" dt="2022-10-27T19:43:59.188" v="747" actId="20577"/>
        <pc:sldMkLst>
          <pc:docMk/>
          <pc:sldMk cId="1622675004" sldId="268"/>
        </pc:sldMkLst>
        <pc:spChg chg="mod">
          <ac:chgData name="게스트 사용자" userId="S::urn:spo:anon#f2903ab42b70a1df7dd27df990e002b9185c545643149a512f3445e2f5ed6a0a::" providerId="AD" clId="Web-{994EDE78-17B0-4BC0-93DC-F55E3E283308}" dt="2022-10-27T19:43:59.188" v="747" actId="20577"/>
          <ac:spMkLst>
            <pc:docMk/>
            <pc:sldMk cId="1622675004" sldId="268"/>
            <ac:spMk id="3" creationId="{00000000-0000-0000-0000-000000000000}"/>
          </ac:spMkLst>
        </pc:spChg>
        <pc:spChg chg="add mod">
          <ac:chgData name="게스트 사용자" userId="S::urn:spo:anon#f2903ab42b70a1df7dd27df990e002b9185c545643149a512f3445e2f5ed6a0a::" providerId="AD" clId="Web-{994EDE78-17B0-4BC0-93DC-F55E3E283308}" dt="2022-10-27T19:42:52.199" v="720" actId="1076"/>
          <ac:spMkLst>
            <pc:docMk/>
            <pc:sldMk cId="1622675004" sldId="268"/>
            <ac:spMk id="5" creationId="{310DEF1F-702B-5CD6-D215-3A57843E40D3}"/>
          </ac:spMkLst>
        </pc:spChg>
        <pc:picChg chg="add mod ord">
          <ac:chgData name="게스트 사용자" userId="S::urn:spo:anon#f2903ab42b70a1df7dd27df990e002b9185c545643149a512f3445e2f5ed6a0a::" providerId="AD" clId="Web-{994EDE78-17B0-4BC0-93DC-F55E3E283308}" dt="2022-10-27T19:41:10.799" v="684" actId="1076"/>
          <ac:picMkLst>
            <pc:docMk/>
            <pc:sldMk cId="1622675004" sldId="268"/>
            <ac:picMk id="4" creationId="{8F5C24F0-380F-C8A9-888F-00AFE69ECA85}"/>
          </ac:picMkLst>
        </pc:picChg>
        <pc:cxnChg chg="add del mod">
          <ac:chgData name="게스트 사용자" userId="S::urn:spo:anon#f2903ab42b70a1df7dd27df990e002b9185c545643149a512f3445e2f5ed6a0a::" providerId="AD" clId="Web-{994EDE78-17B0-4BC0-93DC-F55E3E283308}" dt="2022-10-27T19:40:04.274" v="654"/>
          <ac:cxnSpMkLst>
            <pc:docMk/>
            <pc:sldMk cId="1622675004" sldId="268"/>
            <ac:cxnSpMk id="6" creationId="{D9AFD31A-2594-691D-2A3E-AD953936C14E}"/>
          </ac:cxnSpMkLst>
        </pc:cxnChg>
      </pc:sldChg>
      <pc:sldChg chg="modSp">
        <pc:chgData name="게스트 사용자" userId="S::urn:spo:anon#f2903ab42b70a1df7dd27df990e002b9185c545643149a512f3445e2f5ed6a0a::" providerId="AD" clId="Web-{994EDE78-17B0-4BC0-93DC-F55E3E283308}" dt="2022-10-27T19:43:12.216" v="722" actId="20577"/>
        <pc:sldMkLst>
          <pc:docMk/>
          <pc:sldMk cId="2774269627" sldId="269"/>
        </pc:sldMkLst>
        <pc:spChg chg="mod">
          <ac:chgData name="게스트 사용자" userId="S::urn:spo:anon#f2903ab42b70a1df7dd27df990e002b9185c545643149a512f3445e2f5ed6a0a::" providerId="AD" clId="Web-{994EDE78-17B0-4BC0-93DC-F55E3E283308}" dt="2022-10-27T19:43:12.216" v="722" actId="20577"/>
          <ac:spMkLst>
            <pc:docMk/>
            <pc:sldMk cId="2774269627" sldId="269"/>
            <ac:spMk id="3" creationId="{00000000-0000-0000-0000-000000000000}"/>
          </ac:spMkLst>
        </pc:spChg>
      </pc:sldChg>
      <pc:sldChg chg="del">
        <pc:chgData name="게스트 사용자" userId="S::urn:spo:anon#f2903ab42b70a1df7dd27df990e002b9185c545643149a512f3445e2f5ed6a0a::" providerId="AD" clId="Web-{994EDE78-17B0-4BC0-93DC-F55E3E283308}" dt="2022-10-27T19:09:15.341" v="224"/>
        <pc:sldMkLst>
          <pc:docMk/>
          <pc:sldMk cId="2779411175" sldId="270"/>
        </pc:sldMkLst>
      </pc:sldChg>
      <pc:sldChg chg="addSp modSp add replId">
        <pc:chgData name="게스트 사용자" userId="S::urn:spo:anon#f2903ab42b70a1df7dd27df990e002b9185c545643149a512f3445e2f5ed6a0a::" providerId="AD" clId="Web-{994EDE78-17B0-4BC0-93DC-F55E3E283308}" dt="2022-10-27T19:30:17.029" v="397" actId="1076"/>
        <pc:sldMkLst>
          <pc:docMk/>
          <pc:sldMk cId="3309179129" sldId="270"/>
        </pc:sldMkLst>
        <pc:spChg chg="mod">
          <ac:chgData name="게스트 사용자" userId="S::urn:spo:anon#f2903ab42b70a1df7dd27df990e002b9185c545643149a512f3445e2f5ed6a0a::" providerId="AD" clId="Web-{994EDE78-17B0-4BC0-93DC-F55E3E283308}" dt="2022-10-27T19:28:07.160" v="363" actId="20577"/>
          <ac:spMkLst>
            <pc:docMk/>
            <pc:sldMk cId="3309179129" sldId="270"/>
            <ac:spMk id="2" creationId="{00000000-0000-0000-0000-000000000000}"/>
          </ac:spMkLst>
        </pc:spChg>
        <pc:spChg chg="mod">
          <ac:chgData name="게스트 사용자" userId="S::urn:spo:anon#f2903ab42b70a1df7dd27df990e002b9185c545643149a512f3445e2f5ed6a0a::" providerId="AD" clId="Web-{994EDE78-17B0-4BC0-93DC-F55E3E283308}" dt="2022-10-27T19:30:06.606" v="394" actId="20577"/>
          <ac:spMkLst>
            <pc:docMk/>
            <pc:sldMk cId="3309179129" sldId="270"/>
            <ac:spMk id="3" creationId="{00000000-0000-0000-0000-000000000000}"/>
          </ac:spMkLst>
        </pc:spChg>
        <pc:picChg chg="add mod">
          <ac:chgData name="게스트 사용자" userId="S::urn:spo:anon#f2903ab42b70a1df7dd27df990e002b9185c545643149a512f3445e2f5ed6a0a::" providerId="AD" clId="Web-{994EDE78-17B0-4BC0-93DC-F55E3E283308}" dt="2022-10-27T19:30:17.029" v="397" actId="1076"/>
          <ac:picMkLst>
            <pc:docMk/>
            <pc:sldMk cId="3309179129" sldId="270"/>
            <ac:picMk id="4" creationId="{24977123-7B79-ED5F-1B3E-0D6194EC3028}"/>
          </ac:picMkLst>
        </pc:picChg>
      </pc:sldChg>
      <pc:sldChg chg="del">
        <pc:chgData name="게스트 사용자" userId="S::urn:spo:anon#f2903ab42b70a1df7dd27df990e002b9185c545643149a512f3445e2f5ed6a0a::" providerId="AD" clId="Web-{994EDE78-17B0-4BC0-93DC-F55E3E283308}" dt="2022-10-27T18:58:04.803" v="223"/>
        <pc:sldMkLst>
          <pc:docMk/>
          <pc:sldMk cId="3168165744" sldId="271"/>
        </pc:sldMkLst>
      </pc:sldChg>
    </pc:docChg>
  </pc:docChgLst>
  <pc:docChgLst>
    <pc:chgData name="한상혁" userId="S::hansh@postech.ac.kr::1f9a8f90-0198-4e39-9733-2a0def75f27e" providerId="AD" clId="Web-{85218CE5-8AC5-C397-E043-B1A9FB7BBD99}"/>
    <pc:docChg chg="modSld">
      <pc:chgData name="한상혁" userId="S::hansh@postech.ac.kr::1f9a8f90-0198-4e39-9733-2a0def75f27e" providerId="AD" clId="Web-{85218CE5-8AC5-C397-E043-B1A9FB7BBD99}" dt="2022-08-30T13:10:19.756" v="0" actId="20577"/>
      <pc:docMkLst>
        <pc:docMk/>
      </pc:docMkLst>
      <pc:sldChg chg="modSp">
        <pc:chgData name="한상혁" userId="S::hansh@postech.ac.kr::1f9a8f90-0198-4e39-9733-2a0def75f27e" providerId="AD" clId="Web-{85218CE5-8AC5-C397-E043-B1A9FB7BBD99}" dt="2022-08-30T13:10:19.756" v="0" actId="20577"/>
        <pc:sldMkLst>
          <pc:docMk/>
          <pc:sldMk cId="1102773213" sldId="256"/>
        </pc:sldMkLst>
        <pc:spChg chg="mod">
          <ac:chgData name="한상혁" userId="S::hansh@postech.ac.kr::1f9a8f90-0198-4e39-9733-2a0def75f27e" providerId="AD" clId="Web-{85218CE5-8AC5-C397-E043-B1A9FB7BBD99}" dt="2022-08-30T13:10:19.756" v="0" actId="20577"/>
          <ac:spMkLst>
            <pc:docMk/>
            <pc:sldMk cId="1102773213" sldId="256"/>
            <ac:spMk id="2" creationId="{00000000-0000-0000-0000-000000000000}"/>
          </ac:spMkLst>
        </pc:spChg>
      </pc:sldChg>
    </pc:docChg>
  </pc:docChgLst>
  <pc:docChgLst>
    <pc:chgData name="게스트 사용자" userId="S::urn:spo:anon#f2903ab42b70a1df7dd27df990e002b9185c545643149a512f3445e2f5ed6a0a::" providerId="AD" clId="Web-{9A9DD30B-752E-2437-2FE9-CD4A5DD4C4BD}"/>
    <pc:docChg chg="modSld">
      <pc:chgData name="게스트 사용자" userId="S::urn:spo:anon#f2903ab42b70a1df7dd27df990e002b9185c545643149a512f3445e2f5ed6a0a::" providerId="AD" clId="Web-{9A9DD30B-752E-2437-2FE9-CD4A5DD4C4BD}" dt="2022-10-27T05:16:19.759" v="25" actId="1076"/>
      <pc:docMkLst>
        <pc:docMk/>
      </pc:docMkLst>
      <pc:sldChg chg="modSp">
        <pc:chgData name="게스트 사용자" userId="S::urn:spo:anon#f2903ab42b70a1df7dd27df990e002b9185c545643149a512f3445e2f5ed6a0a::" providerId="AD" clId="Web-{9A9DD30B-752E-2437-2FE9-CD4A5DD4C4BD}" dt="2022-10-27T05:16:19.759" v="25" actId="1076"/>
        <pc:sldMkLst>
          <pc:docMk/>
          <pc:sldMk cId="1102773213" sldId="256"/>
        </pc:sldMkLst>
        <pc:spChg chg="mod">
          <ac:chgData name="게스트 사용자" userId="S::urn:spo:anon#f2903ab42b70a1df7dd27df990e002b9185c545643149a512f3445e2f5ed6a0a::" providerId="AD" clId="Web-{9A9DD30B-752E-2437-2FE9-CD4A5DD4C4BD}" dt="2022-10-27T05:16:19.759" v="25" actId="1076"/>
          <ac:spMkLst>
            <pc:docMk/>
            <pc:sldMk cId="1102773213" sldId="25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F0589-8D23-40CB-AD66-2505F20A7DD1}" type="datetimeFigureOut">
              <a:t>2022-10-28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509B3-5EFC-4AB3-8331-AE0D777F55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8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351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524000"/>
            <a:ext cx="7624233" cy="1752600"/>
          </a:xfrm>
          <a:noFill/>
        </p:spPr>
        <p:txBody>
          <a:bodyPr/>
          <a:lstStyle>
            <a:lvl1pPr>
              <a:defRPr sz="5000">
                <a:solidFill>
                  <a:srgbClr val="1A5D65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701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42F8E7-A7A9-4F88-95AC-B65FF218D418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1EB91C-CDC6-4B2D-AD04-EE6BCACCA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65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7416"/>
            <a:ext cx="2057400" cy="58531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7416"/>
            <a:ext cx="5969000" cy="58531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42F8E7-A7A9-4F88-95AC-B65FF218D418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1EB91C-CDC6-4B2D-AD04-EE6BCACCA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645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42F8E7-A7A9-4F88-95AC-B65FF218D418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1EB91C-CDC6-4B2D-AD04-EE6BCACCA4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half" idx="1"/>
          </p:nvPr>
        </p:nvSpPr>
        <p:spPr>
          <a:xfrm>
            <a:off x="457199" y="1143000"/>
            <a:ext cx="8229600" cy="49875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487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1" y="3962400"/>
            <a:ext cx="651351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71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524000"/>
            <a:ext cx="7624233" cy="1752600"/>
          </a:xfrm>
          <a:noFill/>
        </p:spPr>
        <p:txBody>
          <a:bodyPr/>
          <a:lstStyle>
            <a:lvl1pPr>
              <a:defRPr sz="5000">
                <a:solidFill>
                  <a:srgbClr val="1A5D65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08549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84CFF3-7517-4E2B-A9ED-78827C910DD9}" type="datetime1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CAC1C-6999-4AC0-93DC-9A78DD6FACC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half" idx="1"/>
          </p:nvPr>
        </p:nvSpPr>
        <p:spPr>
          <a:xfrm>
            <a:off x="457199" y="1143002"/>
            <a:ext cx="8229600" cy="49875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734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784" y="4406506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1784" y="2906316"/>
            <a:ext cx="7772400" cy="15001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10175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43002"/>
            <a:ext cx="4013200" cy="49875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3601" y="1143002"/>
            <a:ext cx="4013200" cy="49875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906159-100F-4989-AC47-7CE4371B9360}" type="datetime1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CAC1C-6999-4AC0-93DC-9A78DD6FA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34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052736"/>
            <a:ext cx="4040717" cy="8640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1916832"/>
            <a:ext cx="4040717" cy="42089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6085" y="1052736"/>
            <a:ext cx="4040716" cy="8640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6085" y="1916832"/>
            <a:ext cx="4040716" cy="42089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5B3032-0457-456A-8E23-94A245AC8535}" type="datetime1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CAC1C-6999-4AC0-93DC-9A78DD6FACC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6365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9214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B68310-8079-4516-8486-22D6626187A3}" type="datetime1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CAC1C-6999-4AC0-93DC-9A78DD6FA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518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85B739-EA55-480B-AEAD-FBD24FAA6966}" type="datetime1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CAC1C-6999-4AC0-93DC-9A78DD6FA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4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42F8E7-A7A9-4F88-95AC-B65FF218D418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1EB91C-CDC6-4B2D-AD04-EE6BCACCA4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half" idx="1"/>
          </p:nvPr>
        </p:nvSpPr>
        <p:spPr>
          <a:xfrm>
            <a:off x="457199" y="1143000"/>
            <a:ext cx="8229600" cy="49875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651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2654"/>
            <a:ext cx="30077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2" y="272655"/>
            <a:ext cx="511174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4705"/>
            <a:ext cx="30077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4D5016-E191-4397-99B9-B82D8314044C}" type="datetime1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CAC1C-6999-4AC0-93DC-9A78DD6FA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528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817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817" y="613172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817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EE9537-8B1A-40E4-A506-F6B43F086620}" type="datetime1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CAC1C-6999-4AC0-93DC-9A78DD6FA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4721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E2DFED-6663-4672-8BCF-960BE14021B3}" type="datetime1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CAC1C-6999-4AC0-93DC-9A78DD6FA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575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7418"/>
            <a:ext cx="2057400" cy="58531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1" y="277418"/>
            <a:ext cx="5969000" cy="58531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05BC7F-A160-4F67-A713-8C11CC2534A9}" type="datetime1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CAC1C-6999-4AC0-93DC-9A78DD6FA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6576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A61744-EBE0-4A44-9E51-7BA1D44F5EEB}" type="datetime1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ECAC1C-6999-4AC0-93DC-9A78DD6FACC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half" idx="1"/>
          </p:nvPr>
        </p:nvSpPr>
        <p:spPr>
          <a:xfrm>
            <a:off x="457199" y="1143002"/>
            <a:ext cx="8229600" cy="49875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08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784" y="4406504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1784" y="2906316"/>
            <a:ext cx="7772400" cy="15001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80029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13200" cy="49875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3600" y="1143000"/>
            <a:ext cx="4013200" cy="49875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42F8E7-A7A9-4F88-95AC-B65FF218D418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1EB91C-CDC6-4B2D-AD04-EE6BCACCA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28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4040717" cy="8640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916832"/>
            <a:ext cx="4040717" cy="42089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6085" y="1052736"/>
            <a:ext cx="4040716" cy="8640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6085" y="1916832"/>
            <a:ext cx="4040716" cy="42089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42F8E7-A7A9-4F88-95AC-B65FF218D418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1EB91C-CDC6-4B2D-AD04-EE6BCACCA4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59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42F8E7-A7A9-4F88-95AC-B65FF218D418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1EB91C-CDC6-4B2D-AD04-EE6BCACCA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22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42F8E7-A7A9-4F88-95AC-B65FF218D418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1EB91C-CDC6-4B2D-AD04-EE6BCACCA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98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2654"/>
            <a:ext cx="30077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2653"/>
            <a:ext cx="511174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4703"/>
            <a:ext cx="30077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42F8E7-A7A9-4F88-95AC-B65FF218D418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1EB91C-CDC6-4B2D-AD04-EE6BCACCA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53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817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817" y="613172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817" y="5367337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42F8E7-A7A9-4F88-95AC-B65FF218D418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1EB91C-CDC6-4B2D-AD04-EE6BCACCA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53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636587"/>
          </a:xfrm>
          <a:prstGeom prst="rect">
            <a:avLst/>
          </a:prstGeom>
          <a:solidFill>
            <a:srgbClr val="03658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127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>
                <a:latin typeface="굴림" pitchFamily="50" charset="-127"/>
                <a:ea typeface="굴림" pitchFamily="50" charset="-127"/>
              </a:defRPr>
            </a:lvl1pPr>
          </a:lstStyle>
          <a:p>
            <a:fld id="{2842F8E7-A7A9-4F88-95AC-B65FF218D418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latin typeface="굴림" pitchFamily="50" charset="-127"/>
                <a:ea typeface="굴림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1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굴림" pitchFamily="50" charset="-127"/>
              </a:defRPr>
            </a:lvl1pPr>
          </a:lstStyle>
          <a:p>
            <a:fld id="{801EB91C-CDC6-4B2D-AD04-EE6BCACCA4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715125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07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 i="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16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636587"/>
          </a:xfrm>
          <a:prstGeom prst="rect">
            <a:avLst/>
          </a:prstGeom>
          <a:solidFill>
            <a:srgbClr val="03658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2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127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>
                <a:latin typeface="굴림" pitchFamily="50" charset="-127"/>
                <a:ea typeface="굴림" pitchFamily="50" charset="-127"/>
              </a:defRPr>
            </a:lvl1pPr>
          </a:lstStyle>
          <a:p>
            <a:fld id="{5D2921B3-5DE7-459D-A3A1-EA135D47AF92}" type="datetime1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latin typeface="굴림" pitchFamily="50" charset="-127"/>
                <a:ea typeface="굴림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1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굴림" pitchFamily="50" charset="-127"/>
              </a:defRPr>
            </a:lvl1pPr>
          </a:lstStyle>
          <a:p>
            <a:fld id="{4EECAC1C-6999-4AC0-93DC-9A78DD6FACC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715125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81038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 i="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16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1609" y="1524000"/>
            <a:ext cx="7929815" cy="1752600"/>
          </a:xfrm>
        </p:spPr>
        <p:txBody>
          <a:bodyPr/>
          <a:lstStyle/>
          <a:p>
            <a:r>
              <a:rPr lang="en-US" altLang="ko-KR" sz="3200" dirty="0">
                <a:latin typeface="맑은 고딕"/>
                <a:ea typeface="맑은 고딕"/>
              </a:rPr>
              <a:t>LAB 7</a:t>
            </a:r>
            <a:br>
              <a:rPr lang="en-US" altLang="ko-KR" sz="3200" dirty="0">
                <a:latin typeface="맑은 고딕"/>
                <a:ea typeface="맑은 고딕"/>
              </a:rPr>
            </a:br>
            <a:r>
              <a:rPr lang="en-US" altLang="ko-KR" sz="3200" dirty="0">
                <a:latin typeface="맑은 고딕"/>
                <a:ea typeface="맑은 고딕"/>
              </a:rPr>
              <a:t>Implementation of Sequential Logic and 7-segment Combination Logic</a:t>
            </a:r>
            <a:endParaRPr lang="en-US" altLang="ko-KR" sz="3200" b="0" dirty="0">
              <a:latin typeface="맑은 고딕"/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400" dirty="0">
                <a:ea typeface="맑은 고딕"/>
              </a:rPr>
              <a:t>SNU VLSI LAB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>
                <a:ea typeface="맑은 고딕"/>
              </a:rPr>
              <a:t>2022-11-01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0277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sz="3000" dirty="0"/>
              <a:t>Goal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35235"/>
            <a:ext cx="8229600" cy="5765603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BCD counter implementation and sequential logic understanding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BCD counter implemented as 7-segment display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Simulation of the given test bench using the given Verilog code with </a:t>
            </a:r>
            <a:r>
              <a:rPr lang="en-US" altLang="ko-KR" dirty="0" err="1">
                <a:ea typeface="맑은 고딕"/>
              </a:rPr>
              <a:t>Modelsim</a:t>
            </a:r>
            <a:endParaRPr lang="en-US" altLang="ko-KR" dirty="0">
              <a:ea typeface="맑은 고딕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F43403E-5AA4-447E-A103-A8A4B787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AC1C-6999-4AC0-93DC-9A78DD6FACC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95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sz="3000" dirty="0">
                <a:latin typeface="맑은 고딕"/>
                <a:ea typeface="맑은 고딕"/>
              </a:rPr>
              <a:t>LAB</a:t>
            </a:r>
            <a:r>
              <a:rPr lang="ko-KR" altLang="en-US" sz="3000" dirty="0">
                <a:latin typeface="맑은 고딕"/>
                <a:ea typeface="맑은 고딕"/>
              </a:rPr>
              <a:t> </a:t>
            </a:r>
            <a:r>
              <a:rPr lang="en-US" altLang="ko-KR" sz="3000" dirty="0">
                <a:latin typeface="맑은 고딕"/>
                <a:ea typeface="맑은 고딕"/>
              </a:rPr>
              <a:t>7</a:t>
            </a:r>
            <a:r>
              <a:rPr lang="ko-KR" altLang="en-US" sz="3000" dirty="0">
                <a:latin typeface="맑은 고딕"/>
                <a:ea typeface="맑은 고딕"/>
              </a:rPr>
              <a:t> </a:t>
            </a:r>
            <a:r>
              <a:rPr lang="en-US" altLang="ko-KR" sz="3000" dirty="0">
                <a:latin typeface="맑은 고딕"/>
                <a:ea typeface="맑은 고딕"/>
              </a:rPr>
              <a:t>Prelab report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35235"/>
            <a:ext cx="8229600" cy="57656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ea typeface="맑은 고딕"/>
              </a:rPr>
              <a:t>No prelab-report for LAB7</a:t>
            </a:r>
            <a:endParaRPr lang="en-US" altLang="ko-KR" sz="1800" dirty="0"/>
          </a:p>
          <a:p>
            <a:pPr lvl="1" indent="-325120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F43403E-5AA4-447E-A103-A8A4B787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AC1C-6999-4AC0-93DC-9A78DD6FACC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3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sz="3000" dirty="0"/>
              <a:t>LAB (1)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35235"/>
            <a:ext cx="8278238" cy="57656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BCD </a:t>
            </a:r>
            <a:r>
              <a:rPr lang="ko-KR" altLang="en-US" dirty="0" err="1">
                <a:ea typeface="맑은 고딕"/>
              </a:rPr>
              <a:t>Counter</a:t>
            </a:r>
            <a:endParaRPr lang="ko-KR" altLang="en-US" dirty="0">
              <a:ea typeface="맑은 고딕"/>
            </a:endParaRPr>
          </a:p>
          <a:p>
            <a:pPr lvl="1" indent="-325120"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Implement BCD counter incrementing from 0 to 9</a:t>
            </a:r>
          </a:p>
          <a:p>
            <a:pPr lvl="1" indent="-325120"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Write down code for ‘TODO’ of </a:t>
            </a:r>
            <a:r>
              <a:rPr lang="en-US" altLang="ko-KR" dirty="0" err="1">
                <a:ea typeface="맑은 고딕"/>
              </a:rPr>
              <a:t>bcd_counter.v</a:t>
            </a:r>
            <a:r>
              <a:rPr lang="en-US" altLang="ko-KR" dirty="0">
                <a:ea typeface="맑은 고딕"/>
              </a:rPr>
              <a:t> (do not modify the provided variables)</a:t>
            </a:r>
          </a:p>
          <a:p>
            <a:pPr lvl="1" indent="-325120"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When the clock is rising edge and if toggle is low (active low), the counter value increases by 1.</a:t>
            </a:r>
          </a:p>
          <a:p>
            <a:pPr lvl="1" indent="-325120">
              <a:lnSpc>
                <a:spcPct val="150000"/>
              </a:lnSpc>
            </a:pPr>
            <a:r>
              <a:rPr lang="ko-KR" altLang="en-US" dirty="0" err="1">
                <a:ea typeface="맑은 고딕"/>
              </a:rPr>
              <a:t>Reset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is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active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low</a:t>
            </a:r>
            <a:endParaRPr lang="ko-KR" altLang="en-US" dirty="0">
              <a:solidFill>
                <a:srgbClr val="FF0000"/>
              </a:solidFill>
              <a:ea typeface="맑은 고딕"/>
            </a:endParaRPr>
          </a:p>
          <a:p>
            <a:pPr lvl="1" indent="-325120">
              <a:lnSpc>
                <a:spcPct val="150000"/>
              </a:lnSpc>
            </a:pPr>
            <a:endParaRPr lang="ko-KR" altLang="en-US" dirty="0">
              <a:ea typeface="맑은 고딕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F43403E-5AA4-447E-A103-A8A4B787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AC1C-6999-4AC0-93DC-9A78DD6FACCC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A68B0156-2050-6733-5DC3-752410322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231" y="3964390"/>
            <a:ext cx="3880120" cy="250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0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광장이(가) 표시된 사진&#10;&#10;자동 생성된 설명">
            <a:extLst>
              <a:ext uri="{FF2B5EF4-FFF2-40B4-BE49-F238E27FC236}">
                <a16:creationId xmlns:a16="http://schemas.microsoft.com/office/drawing/2014/main" id="{8F5C24F0-380F-C8A9-888F-00AFE69EC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490" y="4634750"/>
            <a:ext cx="3469835" cy="205898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sz="3000" dirty="0"/>
              <a:t>LAB (2)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35235"/>
            <a:ext cx="8229600" cy="57656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7-segment Display</a:t>
            </a:r>
            <a:endParaRPr lang="ko-KR" altLang="en-US" dirty="0">
              <a:ea typeface="맑은 고딕"/>
            </a:endParaRPr>
          </a:p>
          <a:p>
            <a:pPr lvl="1" indent="-325120"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Write down code for TODO part of bin2seg.v file (do not modify existing variable)</a:t>
            </a:r>
          </a:p>
          <a:p>
            <a:pPr lvl="1" indent="-325120">
              <a:lnSpc>
                <a:spcPct val="150000"/>
              </a:lnSpc>
            </a:pPr>
            <a:r>
              <a:rPr lang="en-US" altLang="ko-KR" dirty="0">
                <a:latin typeface="맑은 고딕"/>
                <a:ea typeface="맑은 고딕"/>
              </a:rPr>
              <a:t>Binary input (0~9) &amp; 7-segment output</a:t>
            </a:r>
          </a:p>
          <a:p>
            <a:pPr lvl="1" indent="-325120"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7-segment </a:t>
            </a:r>
            <a:r>
              <a:rPr lang="en-US" altLang="ko-KR" dirty="0">
                <a:ea typeface="맑은 고딕"/>
              </a:rPr>
              <a:t>is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active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low</a:t>
            </a:r>
            <a:endParaRPr lang="ko-KR" altLang="en-US" dirty="0">
              <a:solidFill>
                <a:srgbClr val="FF0000"/>
              </a:solidFill>
              <a:ea typeface="맑은 고딕"/>
            </a:endParaRPr>
          </a:p>
          <a:p>
            <a:pPr lvl="1" indent="-325120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ea typeface="맑은 고딕"/>
              </a:rPr>
              <a:t>The 7-segment output is 8-bit, and the position according to the index is fixed as follows. </a:t>
            </a:r>
            <a:r>
              <a:rPr lang="ko-KR" altLang="en-US" dirty="0">
                <a:solidFill>
                  <a:srgbClr val="000000"/>
                </a:solidFill>
                <a:ea typeface="맑은 고딕"/>
              </a:rPr>
              <a:t>00000000 -&gt; </a:t>
            </a:r>
            <a:r>
              <a:rPr lang="ko-KR" altLang="en-US" dirty="0" err="1">
                <a:solidFill>
                  <a:srgbClr val="000000"/>
                </a:solidFill>
                <a:ea typeface="맑은 고딕"/>
              </a:rPr>
              <a:t>xabcdefg</a:t>
            </a:r>
            <a:r>
              <a:rPr lang="ko-KR" altLang="en-US" dirty="0">
                <a:solidFill>
                  <a:srgbClr val="000000"/>
                </a:solidFill>
                <a:ea typeface="맑은 고딕"/>
              </a:rPr>
              <a:t> (</a:t>
            </a:r>
            <a:r>
              <a:rPr lang="ko-KR" altLang="en-US" dirty="0" err="1">
                <a:solidFill>
                  <a:srgbClr val="000000"/>
                </a:solidFill>
                <a:ea typeface="맑은 고딕"/>
              </a:rPr>
              <a:t>x</a:t>
            </a:r>
            <a:r>
              <a:rPr lang="ko-KR" altLang="en-US" dirty="0">
                <a:solidFill>
                  <a:srgbClr val="000000"/>
                </a:solidFill>
                <a:ea typeface="맑은 고딕"/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맑은 고딕"/>
              </a:rPr>
              <a:t>is</a:t>
            </a:r>
            <a:r>
              <a:rPr lang="ko-KR" altLang="en-US" dirty="0">
                <a:solidFill>
                  <a:srgbClr val="00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ea typeface="맑은 고딕"/>
              </a:rPr>
              <a:t>don't</a:t>
            </a:r>
            <a:r>
              <a:rPr lang="ko-KR" altLang="en-US" dirty="0">
                <a:solidFill>
                  <a:srgbClr val="00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ea typeface="맑은 고딕"/>
              </a:rPr>
              <a:t>care</a:t>
            </a:r>
            <a:r>
              <a:rPr lang="ko-KR" altLang="en-US" dirty="0">
                <a:solidFill>
                  <a:srgbClr val="000000"/>
                </a:solidFill>
                <a:ea typeface="맑은 고딕"/>
              </a:rPr>
              <a:t>)</a:t>
            </a:r>
            <a:endParaRPr lang="ko-KR" altLang="en-US" dirty="0">
              <a:ea typeface="맑은 고딕"/>
            </a:endParaRPr>
          </a:p>
          <a:p>
            <a:pPr lvl="1" indent="-325120">
              <a:lnSpc>
                <a:spcPct val="150000"/>
              </a:lnSpc>
            </a:pPr>
            <a:endParaRPr lang="en-US" altLang="ko-KR" dirty="0">
              <a:ea typeface="맑은 고딕"/>
            </a:endParaRPr>
          </a:p>
          <a:p>
            <a:pPr lvl="1" indent="-325120">
              <a:lnSpc>
                <a:spcPct val="150000"/>
              </a:lnSpc>
            </a:pPr>
            <a:endParaRPr lang="ko-KR" altLang="en-US" dirty="0">
              <a:ea typeface="맑은 고딕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F43403E-5AA4-447E-A103-A8A4B787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AC1C-6999-4AC0-93DC-9A78DD6FACC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DEF1F-702B-5CD6-D215-3A57843E40D3}"/>
              </a:ext>
            </a:extLst>
          </p:cNvPr>
          <p:cNvSpPr txBox="1"/>
          <p:nvPr/>
        </p:nvSpPr>
        <p:spPr>
          <a:xfrm>
            <a:off x="1300062" y="4964157"/>
            <a:ext cx="27185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Example</a:t>
            </a:r>
            <a:r>
              <a:rPr lang="ko-KR" altLang="en-US" dirty="0">
                <a:ea typeface="맑은 고딕"/>
              </a:rPr>
              <a:t>) </a:t>
            </a:r>
            <a:endParaRPr lang="ko-KR" dirty="0"/>
          </a:p>
          <a:p>
            <a:r>
              <a:rPr lang="ko-KR" altLang="en-US" dirty="0">
                <a:ea typeface="맑은 고딕"/>
              </a:rPr>
              <a:t>11001111 </a:t>
            </a:r>
            <a:r>
              <a:rPr lang="en-US" altLang="ko-KR" dirty="0">
                <a:ea typeface="맑은 고딕"/>
              </a:rPr>
              <a:t>displays</a:t>
            </a:r>
            <a:r>
              <a:rPr lang="ko-KR" altLang="en-US" dirty="0">
                <a:ea typeface="맑은 고딕"/>
              </a:rPr>
              <a:t> 1</a:t>
            </a:r>
            <a:endParaRPr 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2267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sz="3000" dirty="0">
                <a:latin typeface="맑은 고딕"/>
                <a:ea typeface="맑은 고딕"/>
              </a:rPr>
              <a:t>  LAB</a:t>
            </a:r>
            <a:r>
              <a:rPr lang="ko-KR" altLang="en-US" sz="3000" dirty="0">
                <a:latin typeface="맑은 고딕"/>
                <a:ea typeface="맑은 고딕"/>
              </a:rPr>
              <a:t> </a:t>
            </a:r>
            <a:r>
              <a:rPr lang="en-US" altLang="ko-KR" sz="3000" dirty="0">
                <a:latin typeface="맑은 고딕"/>
                <a:ea typeface="맑은 고딕"/>
              </a:rPr>
              <a:t>(3)</a:t>
            </a:r>
            <a:endParaRPr lang="ko-KR" altLang="en-US" sz="3000" dirty="0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35235"/>
            <a:ext cx="8229600" cy="29421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Test Bench Simulation</a:t>
            </a:r>
          </a:p>
          <a:p>
            <a:pPr lvl="1" indent="-325120">
              <a:lnSpc>
                <a:spcPct val="150000"/>
              </a:lnSpc>
            </a:pPr>
            <a:r>
              <a:rPr lang="ko-KR" altLang="en-US" dirty="0" err="1">
                <a:latin typeface="Malgun Gothic"/>
                <a:ea typeface="Malgun Gothic"/>
              </a:rPr>
              <a:t>Testbench</a:t>
            </a:r>
            <a:r>
              <a:rPr lang="ko-KR" altLang="en-US" dirty="0">
                <a:latin typeface="Malgun Gothic"/>
                <a:ea typeface="Malgun Gothic"/>
              </a:rPr>
              <a:t> </a:t>
            </a:r>
            <a:r>
              <a:rPr lang="en-US" altLang="ko-KR" dirty="0">
                <a:ea typeface="맑은 고딕"/>
              </a:rPr>
              <a:t>Simulation </a:t>
            </a:r>
            <a:endParaRPr lang="ko-KR" altLang="en-US" dirty="0">
              <a:ea typeface="맑은 고딕"/>
            </a:endParaRPr>
          </a:p>
          <a:p>
            <a:pPr lvl="2" indent="-350520"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Add the provided </a:t>
            </a:r>
            <a:r>
              <a:rPr lang="en-US" altLang="ko-KR" dirty="0" err="1">
                <a:ea typeface="맑은 고딕"/>
              </a:rPr>
              <a:t>testbench.v</a:t>
            </a:r>
            <a:r>
              <a:rPr lang="en-US" altLang="ko-KR" dirty="0">
                <a:ea typeface="맑은 고딕"/>
              </a:rPr>
              <a:t> and </a:t>
            </a:r>
            <a:r>
              <a:rPr lang="en-US" altLang="ko-KR" dirty="0" err="1">
                <a:ea typeface="맑은 고딕"/>
              </a:rPr>
              <a:t>top.v</a:t>
            </a:r>
            <a:r>
              <a:rPr lang="en-US" altLang="ko-KR" dirty="0">
                <a:ea typeface="맑은 고딕"/>
              </a:rPr>
              <a:t> files to your project</a:t>
            </a:r>
          </a:p>
          <a:p>
            <a:pPr lvl="2" indent="-350520"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Do not edit any other parts!</a:t>
            </a:r>
          </a:p>
          <a:p>
            <a:pPr lvl="2" indent="-350520">
              <a:lnSpc>
                <a:spcPct val="150000"/>
              </a:lnSpc>
            </a:pPr>
            <a:r>
              <a:rPr lang="en-US" dirty="0">
                <a:latin typeface="Malgun Gothic"/>
                <a:ea typeface="Malgun Gothic"/>
              </a:rPr>
              <a:t>When the simulation is in progress, check with the assistant that the following is the output in the transcript window</a:t>
            </a:r>
            <a:endParaRPr lang="ko-KR" altLang="en-US" dirty="0">
              <a:ea typeface="맑은 고딕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F43403E-5AA4-447E-A103-A8A4B787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AC1C-6999-4AC0-93DC-9A78DD6FACCC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24977123-7B79-ED5F-1B3E-0D6194EC3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559" y="3898203"/>
            <a:ext cx="2273260" cy="257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7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sz="3000" dirty="0" err="1"/>
              <a:t>Postlab</a:t>
            </a:r>
            <a:r>
              <a:rPr lang="en-US" altLang="ko-KR" sz="3000" dirty="0"/>
              <a:t>-report Guide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35235"/>
            <a:ext cx="8229600" cy="57656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0" dirty="0">
                <a:ea typeface="+mn-lt"/>
                <a:cs typeface="+mn-lt"/>
              </a:rPr>
              <a:t>Test bench simulation waveform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a typeface="+mn-lt"/>
                <a:cs typeface="+mn-lt"/>
              </a:rPr>
              <a:t>Test bench simulation result displayed in the </a:t>
            </a:r>
            <a:r>
              <a:rPr lang="ko-KR" altLang="en-US" b="0" dirty="0" err="1">
                <a:ea typeface="+mn-lt"/>
                <a:cs typeface="+mn-lt"/>
              </a:rPr>
              <a:t>Transcript</a:t>
            </a:r>
            <a:r>
              <a:rPr lang="en-US" altLang="ko-KR" b="0" dirty="0">
                <a:ea typeface="+mn-lt"/>
                <a:cs typeface="+mn-lt"/>
              </a:rPr>
              <a:t> window</a:t>
            </a:r>
            <a:r>
              <a:rPr lang="ko-KR" altLang="en-US" b="0" dirty="0">
                <a:ea typeface="+mn-lt"/>
                <a:cs typeface="+mn-lt"/>
              </a:rPr>
              <a:t> </a:t>
            </a:r>
            <a:r>
              <a:rPr lang="en-US" altLang="ko-KR" b="0" dirty="0">
                <a:ea typeface="+mn-lt"/>
                <a:cs typeface="+mn-lt"/>
              </a:rPr>
              <a:t>(seven segment result)</a:t>
            </a:r>
            <a:endParaRPr lang="ko-KR" alt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b="0" dirty="0">
                <a:ea typeface="맑은 고딕"/>
              </a:rPr>
              <a:t>Simple analysis of the above results within 1 page</a:t>
            </a:r>
            <a:endParaRPr lang="ko-KR" altLang="en-US" b="0" dirty="0">
              <a:ea typeface="맑은 고딕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F43403E-5AA4-447E-A103-A8A4B787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AC1C-6999-4AC0-93DC-9A78DD6FACC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269627"/>
      </p:ext>
    </p:extLst>
  </p:cSld>
  <p:clrMapOvr>
    <a:masterClrMapping/>
  </p:clrMapOvr>
</p:sld>
</file>

<file path=ppt/theme/theme1.xml><?xml version="1.0" encoding="utf-8"?>
<a:theme xmlns:a="http://schemas.openxmlformats.org/drawingml/2006/main" name="SNUCAD_MKANG2">
  <a:themeElements>
    <a:clrScheme name="사용자 지정 1">
      <a:dk1>
        <a:srgbClr val="000000"/>
      </a:dk1>
      <a:lt1>
        <a:srgbClr val="FFFFFF"/>
      </a:lt1>
      <a:dk2>
        <a:srgbClr val="1A5D65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벽지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벽지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벽지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NUCAD_MKANG2" id="{DE99D4AF-FBBB-4231-A52E-66938279BD4F}" vid="{E53B7D39-0BF5-4E7B-914D-B06EA4AB96B8}"/>
    </a:ext>
  </a:extLst>
</a:theme>
</file>

<file path=ppt/theme/theme2.xml><?xml version="1.0" encoding="utf-8"?>
<a:theme xmlns:a="http://schemas.openxmlformats.org/drawingml/2006/main" name="SNUCAD_MKANG2">
  <a:themeElements>
    <a:clrScheme name="사용자 지정 1">
      <a:dk1>
        <a:srgbClr val="000000"/>
      </a:dk1>
      <a:lt1>
        <a:srgbClr val="FFFFFF"/>
      </a:lt1>
      <a:dk2>
        <a:srgbClr val="1A5D65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벽지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벽지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벽지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NUCAD_MKANG2" id="{DE99D4AF-FBBB-4231-A52E-66938279BD4F}" vid="{E53B7D39-0BF5-4E7B-914D-B06EA4AB96B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SNUCAD_MKANG2</Template>
  <TotalTime>1751</TotalTime>
  <Words>267</Words>
  <Application>Microsoft Office PowerPoint</Application>
  <PresentationFormat>화면 슬라이드 쇼(4:3)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굴림</vt:lpstr>
      <vt:lpstr>맑은 고딕</vt:lpstr>
      <vt:lpstr>맑은 고딕</vt:lpstr>
      <vt:lpstr>Arial</vt:lpstr>
      <vt:lpstr>Calibri</vt:lpstr>
      <vt:lpstr>Times New Roman</vt:lpstr>
      <vt:lpstr>Wingdings</vt:lpstr>
      <vt:lpstr>SNUCAD_MKANG2</vt:lpstr>
      <vt:lpstr>SNUCAD_MKANG2</vt:lpstr>
      <vt:lpstr>LAB 7 Implementation of Sequential Logic and 7-segment Combination Logic</vt:lpstr>
      <vt:lpstr>Goal</vt:lpstr>
      <vt:lpstr>LAB 7 Prelab report </vt:lpstr>
      <vt:lpstr>LAB (1)</vt:lpstr>
      <vt:lpstr>LAB (2)</vt:lpstr>
      <vt:lpstr>  LAB (3)</vt:lpstr>
      <vt:lpstr>Postlab-report Guide</vt:lpstr>
    </vt:vector>
  </TitlesOfParts>
  <Company>Seoul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실험 6 Memory를 이용한 Combinational Logic 구현 및 7 Segment Display Control</dc:title>
  <dc:creator>안세용</dc:creator>
  <cp:lastModifiedBy>김현진(IT융합공학과)</cp:lastModifiedBy>
  <cp:revision>362</cp:revision>
  <dcterms:created xsi:type="dcterms:W3CDTF">2014-06-26T03:32:12Z</dcterms:created>
  <dcterms:modified xsi:type="dcterms:W3CDTF">2022-10-28T06:48:21Z</dcterms:modified>
</cp:coreProperties>
</file>