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F86B6-20E1-4ACD-9558-A39B8165533C}" v="97" dt="2022-09-19T12:26:47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상혁" userId="S::hansh@postech.ac.kr::1f9a8f90-0198-4e39-9733-2a0def75f27e" providerId="AD" clId="Web-{B6679A24-CC6A-54F9-7AAC-DDAC9A57A166}"/>
    <pc:docChg chg="modSld">
      <pc:chgData name="한상혁" userId="S::hansh@postech.ac.kr::1f9a8f90-0198-4e39-9733-2a0def75f27e" providerId="AD" clId="Web-{B6679A24-CC6A-54F9-7AAC-DDAC9A57A166}" dt="2022-08-30T12:49:39.698" v="3" actId="20577"/>
      <pc:docMkLst>
        <pc:docMk/>
      </pc:docMkLst>
      <pc:sldChg chg="modSp">
        <pc:chgData name="한상혁" userId="S::hansh@postech.ac.kr::1f9a8f90-0198-4e39-9733-2a0def75f27e" providerId="AD" clId="Web-{B6679A24-CC6A-54F9-7AAC-DDAC9A57A166}" dt="2022-08-30T12:49:39.698" v="3" actId="20577"/>
        <pc:sldMkLst>
          <pc:docMk/>
          <pc:sldMk cId="2000811771" sldId="256"/>
        </pc:sldMkLst>
        <pc:spChg chg="mod">
          <ac:chgData name="한상혁" userId="S::hansh@postech.ac.kr::1f9a8f90-0198-4e39-9733-2a0def75f27e" providerId="AD" clId="Web-{B6679A24-CC6A-54F9-7AAC-DDAC9A57A166}" dt="2022-08-30T12:49:39.698" v="3" actId="20577"/>
          <ac:spMkLst>
            <pc:docMk/>
            <pc:sldMk cId="2000811771" sldId="256"/>
            <ac:spMk id="3" creationId="{00000000-0000-0000-0000-000000000000}"/>
          </ac:spMkLst>
        </pc:spChg>
      </pc:sldChg>
    </pc:docChg>
  </pc:docChgLst>
  <pc:docChgLst>
    <pc:chgData name="장재용(IT융합공학과)" userId="85dc5fc6-5f69-4b88-bf9b-df96dc0f8e55" providerId="ADAL" clId="{CF4F86B6-20E1-4ACD-9558-A39B8165533C}"/>
    <pc:docChg chg="undo custSel modSld">
      <pc:chgData name="장재용(IT융합공학과)" userId="85dc5fc6-5f69-4b88-bf9b-df96dc0f8e55" providerId="ADAL" clId="{CF4F86B6-20E1-4ACD-9558-A39B8165533C}" dt="2022-09-19T12:26:47.909" v="996" actId="20577"/>
      <pc:docMkLst>
        <pc:docMk/>
      </pc:docMkLst>
      <pc:sldChg chg="modSp mod">
        <pc:chgData name="장재용(IT융합공학과)" userId="85dc5fc6-5f69-4b88-bf9b-df96dc0f8e55" providerId="ADAL" clId="{CF4F86B6-20E1-4ACD-9558-A39B8165533C}" dt="2022-09-19T12:26:47.909" v="996" actId="20577"/>
        <pc:sldMkLst>
          <pc:docMk/>
          <pc:sldMk cId="1234238055" sldId="258"/>
        </pc:sldMkLst>
        <pc:spChg chg="mod">
          <ac:chgData name="장재용(IT융합공학과)" userId="85dc5fc6-5f69-4b88-bf9b-df96dc0f8e55" providerId="ADAL" clId="{CF4F86B6-20E1-4ACD-9558-A39B8165533C}" dt="2022-09-19T12:26:47.909" v="996" actId="20577"/>
          <ac:spMkLst>
            <pc:docMk/>
            <pc:sldMk cId="1234238055" sldId="258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CF4F86B6-20E1-4ACD-9558-A39B8165533C}" dt="2022-09-14T08:42:56.442" v="819" actId="20577"/>
        <pc:sldMkLst>
          <pc:docMk/>
          <pc:sldMk cId="2143600055" sldId="259"/>
        </pc:sldMkLst>
        <pc:spChg chg="mod">
          <ac:chgData name="장재용(IT융합공학과)" userId="85dc5fc6-5f69-4b88-bf9b-df96dc0f8e55" providerId="ADAL" clId="{CF4F86B6-20E1-4ACD-9558-A39B8165533C}" dt="2022-09-14T08:42:56.442" v="819" actId="20577"/>
          <ac:spMkLst>
            <pc:docMk/>
            <pc:sldMk cId="2143600055" sldId="259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CF4F86B6-20E1-4ACD-9558-A39B8165533C}" dt="2022-09-14T08:31:55.533" v="817"/>
        <pc:sldMkLst>
          <pc:docMk/>
          <pc:sldMk cId="2948553876" sldId="263"/>
        </pc:sldMkLst>
        <pc:spChg chg="mod">
          <ac:chgData name="장재용(IT융합공학과)" userId="85dc5fc6-5f69-4b88-bf9b-df96dc0f8e55" providerId="ADAL" clId="{CF4F86B6-20E1-4ACD-9558-A39B8165533C}" dt="2022-09-14T08:31:55.533" v="817"/>
          <ac:spMkLst>
            <pc:docMk/>
            <pc:sldMk cId="2948553876" sldId="263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CF4F86B6-20E1-4ACD-9558-A39B8165533C}" dt="2022-09-14T08:29:37.303" v="771" actId="20577"/>
        <pc:sldMkLst>
          <pc:docMk/>
          <pc:sldMk cId="3441475104" sldId="269"/>
        </pc:sldMkLst>
        <pc:spChg chg="mod">
          <ac:chgData name="장재용(IT융합공학과)" userId="85dc5fc6-5f69-4b88-bf9b-df96dc0f8e55" providerId="ADAL" clId="{CF4F86B6-20E1-4ACD-9558-A39B8165533C}" dt="2022-09-14T08:29:37.303" v="771" actId="20577"/>
          <ac:spMkLst>
            <pc:docMk/>
            <pc:sldMk cId="3441475104" sldId="269"/>
            <ac:spMk id="3" creationId="{00000000-0000-0000-0000-000000000000}"/>
          </ac:spMkLst>
        </pc:spChg>
      </pc:sldChg>
    </pc:docChg>
  </pc:docChgLst>
  <pc:docChgLst>
    <pc:chgData name="장재용(IT융합공학과)" userId="85dc5fc6-5f69-4b88-bf9b-df96dc0f8e55" providerId="ADAL" clId="{FE2027B4-B6A5-4138-8E5A-7DBE40FDDDE5}"/>
    <pc:docChg chg="addSld modSld">
      <pc:chgData name="장재용(IT융합공학과)" userId="85dc5fc6-5f69-4b88-bf9b-df96dc0f8e55" providerId="ADAL" clId="{FE2027B4-B6A5-4138-8E5A-7DBE40FDDDE5}" dt="2022-08-26T06:48:59.949" v="22"/>
      <pc:docMkLst>
        <pc:docMk/>
      </pc:docMkLst>
      <pc:sldChg chg="modSp mod">
        <pc:chgData name="장재용(IT융합공학과)" userId="85dc5fc6-5f69-4b88-bf9b-df96dc0f8e55" providerId="ADAL" clId="{FE2027B4-B6A5-4138-8E5A-7DBE40FDDDE5}" dt="2022-08-26T06:26:52.203" v="21" actId="20577"/>
        <pc:sldMkLst>
          <pc:docMk/>
          <pc:sldMk cId="2000811771" sldId="256"/>
        </pc:sldMkLst>
        <pc:spChg chg="mod">
          <ac:chgData name="장재용(IT융합공학과)" userId="85dc5fc6-5f69-4b88-bf9b-df96dc0f8e55" providerId="ADAL" clId="{FE2027B4-B6A5-4138-8E5A-7DBE40FDDDE5}" dt="2022-08-26T06:26:52.203" v="21" actId="20577"/>
          <ac:spMkLst>
            <pc:docMk/>
            <pc:sldMk cId="2000811771" sldId="256"/>
            <ac:spMk id="3" creationId="{00000000-0000-0000-0000-000000000000}"/>
          </ac:spMkLst>
        </pc:spChg>
      </pc:sldChg>
      <pc:sldChg chg="add">
        <pc:chgData name="장재용(IT융합공학과)" userId="85dc5fc6-5f69-4b88-bf9b-df96dc0f8e55" providerId="ADAL" clId="{FE2027B4-B6A5-4138-8E5A-7DBE40FDDDE5}" dt="2022-08-26T06:48:59.949" v="22"/>
        <pc:sldMkLst>
          <pc:docMk/>
          <pc:sldMk cId="344147510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3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4233" cy="1752600"/>
          </a:xfrm>
          <a:noFill/>
        </p:spPr>
        <p:txBody>
          <a:bodyPr/>
          <a:lstStyle>
            <a:lvl1pPr>
              <a:defRPr sz="5000">
                <a:solidFill>
                  <a:srgbClr val="1A5D6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085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5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418"/>
            <a:ext cx="2057400" cy="5853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7418"/>
            <a:ext cx="5969000" cy="5853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5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2"/>
            <a:ext cx="82296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2"/>
            <a:ext cx="8229600" cy="49875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3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1017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2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1" y="1143002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3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052736"/>
            <a:ext cx="4040717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916832"/>
            <a:ext cx="4040717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052736"/>
            <a:ext cx="4040716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1916832"/>
            <a:ext cx="4040716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636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2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1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2" y="272655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4705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2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636587"/>
          </a:xfrm>
          <a:prstGeom prst="rect">
            <a:avLst/>
          </a:prstGeom>
          <a:solidFill>
            <a:srgbClr val="0365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2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2DDD50BE-DCC6-48A4-B69F-E71C1022097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굴림" pitchFamily="50" charset="-127"/>
              </a:defRPr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151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03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실험 </a:t>
            </a:r>
            <a:r>
              <a:rPr lang="en-US" altLang="ko-KR" sz="3600" dirty="0"/>
              <a:t>2</a:t>
            </a:r>
            <a:br>
              <a:rPr lang="en-US" altLang="ko-KR" sz="3600" dirty="0"/>
            </a:br>
            <a:r>
              <a:rPr lang="en-US" altLang="ko-KR" sz="3600" dirty="0"/>
              <a:t>Boolean Algebra </a:t>
            </a:r>
            <a:r>
              <a:rPr lang="ko-KR" altLang="en-US" sz="3600" dirty="0"/>
              <a:t>및 </a:t>
            </a:r>
            <a:br>
              <a:rPr lang="en-US" altLang="ko-KR" sz="3600" dirty="0"/>
            </a:br>
            <a:r>
              <a:rPr lang="ko-KR" altLang="en-US" sz="3600" dirty="0"/>
              <a:t>논리 회로의 간소화</a:t>
            </a:r>
            <a:r>
              <a:rPr lang="en-US" altLang="ko-KR" sz="3600" dirty="0"/>
              <a:t>		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ea typeface="맑은 고딕"/>
              </a:rPr>
              <a:t>SNU VLSI LAB</a:t>
            </a:r>
          </a:p>
          <a:p>
            <a:endParaRPr lang="en-US" altLang="ko-KR" sz="2400" dirty="0"/>
          </a:p>
          <a:p>
            <a:r>
              <a:rPr lang="en-US" altLang="ko-KR" sz="2400" dirty="0">
                <a:ea typeface="맑은 고딕"/>
              </a:rPr>
              <a:t>2022-09-27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081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3493296"/>
          </a:xfrm>
        </p:spPr>
        <p:txBody>
          <a:bodyPr/>
          <a:lstStyle/>
          <a:p>
            <a:r>
              <a:rPr lang="en-US" altLang="ko-KR" sz="2700" dirty="0"/>
              <a:t>Boolean Algebra </a:t>
            </a:r>
            <a:r>
              <a:rPr lang="ko-KR" altLang="en-US" sz="2700" dirty="0"/>
              <a:t>를 이해하고 실험으로 확인</a:t>
            </a:r>
            <a:endParaRPr lang="en-US" altLang="ko-KR" sz="2700" dirty="0"/>
          </a:p>
          <a:p>
            <a:endParaRPr lang="en-US" altLang="ko-KR" sz="2700" dirty="0"/>
          </a:p>
          <a:p>
            <a:r>
              <a:rPr lang="en-US" altLang="ko-KR" sz="2700" dirty="0"/>
              <a:t>De Morgan’s theorem</a:t>
            </a:r>
            <a:r>
              <a:rPr lang="ko-KR" altLang="en-US" sz="2700" dirty="0"/>
              <a:t> 확인</a:t>
            </a:r>
            <a:endParaRPr lang="en-US" altLang="ko-KR" sz="2700" dirty="0"/>
          </a:p>
          <a:p>
            <a:endParaRPr lang="en-US" altLang="ko-KR" sz="2700" dirty="0"/>
          </a:p>
          <a:p>
            <a:r>
              <a:rPr lang="ko-KR" altLang="en-US" sz="2700" dirty="0"/>
              <a:t>논리 회로의 </a:t>
            </a:r>
            <a:r>
              <a:rPr lang="en-US" altLang="ko-KR" sz="2700" dirty="0"/>
              <a:t>critical path</a:t>
            </a:r>
            <a:r>
              <a:rPr lang="ko-KR" altLang="en-US" sz="2700" dirty="0"/>
              <a:t>에 대한 이해</a:t>
            </a:r>
          </a:p>
        </p:txBody>
      </p:sp>
    </p:spTree>
    <p:extLst>
      <p:ext uri="{BB962C8B-B14F-4D97-AF65-F5344CB8AC3E}">
        <p14:creationId xmlns:p14="http://schemas.microsoft.com/office/powerpoint/2010/main" val="97435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</a:t>
            </a:r>
            <a:r>
              <a:rPr lang="en-US" altLang="ko-KR" sz="3000" dirty="0"/>
              <a:t>2 </a:t>
            </a:r>
            <a:r>
              <a:rPr lang="ko-KR" altLang="en-US" sz="3000" dirty="0"/>
              <a:t>예비보고서 작성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820"/>
            <a:ext cx="8229600" cy="5805180"/>
          </a:xfrm>
        </p:spPr>
        <p:txBody>
          <a:bodyPr/>
          <a:lstStyle/>
          <a:p>
            <a:r>
              <a:rPr lang="en-US" altLang="ko-KR" sz="2700" dirty="0"/>
              <a:t>4)</a:t>
            </a:r>
          </a:p>
          <a:p>
            <a:pPr lvl="1">
              <a:lnSpc>
                <a:spcPct val="130000"/>
              </a:lnSpc>
              <a:buClr>
                <a:srgbClr val="3B812F"/>
              </a:buClr>
            </a:pPr>
            <a:r>
              <a:rPr lang="ko-KR" altLang="en-US" sz="1600" b="1" dirty="0">
                <a:solidFill>
                  <a:srgbClr val="000000"/>
                </a:solidFill>
              </a:rPr>
              <a:t>마</a:t>
            </a:r>
            <a:r>
              <a:rPr lang="en-US" altLang="ko-KR" sz="1600" b="1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다음 식에 대한 진리표를 만들고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간략화 한 후 회로로 </a:t>
            </a:r>
            <a:r>
              <a:rPr lang="ko-KR" altLang="en-US" sz="1600" dirty="0" err="1">
                <a:solidFill>
                  <a:srgbClr val="000000"/>
                </a:solidFill>
              </a:rPr>
              <a:t>구성하시오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Y=AB+ABC+A’B+AB’C</a:t>
            </a: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344487" lvl="1" indent="0" algn="ctr">
              <a:lnSpc>
                <a:spcPct val="130000"/>
              </a:lnSpc>
              <a:buClr>
                <a:srgbClr val="3B812F"/>
              </a:buClr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lvl="1">
              <a:lnSpc>
                <a:spcPct val="130000"/>
              </a:lnSpc>
              <a:buClr>
                <a:srgbClr val="3B812F"/>
              </a:buClr>
            </a:pPr>
            <a:endParaRPr lang="en-US" altLang="ko-KR" sz="1600" b="1" dirty="0">
              <a:solidFill>
                <a:srgbClr val="000000"/>
              </a:solidFill>
            </a:endParaRPr>
          </a:p>
          <a:p>
            <a:pPr lvl="1">
              <a:lnSpc>
                <a:spcPct val="130000"/>
              </a:lnSpc>
              <a:buClr>
                <a:srgbClr val="3B812F"/>
              </a:buClr>
            </a:pPr>
            <a:r>
              <a:rPr lang="ko-KR" altLang="en-US" sz="1600" b="1" dirty="0">
                <a:solidFill>
                  <a:srgbClr val="000000"/>
                </a:solidFill>
              </a:rPr>
              <a:t>바</a:t>
            </a:r>
            <a:r>
              <a:rPr lang="en-US" altLang="ko-KR" sz="1600" b="1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그림</a:t>
            </a:r>
            <a:r>
              <a:rPr lang="en-US" altLang="ko-KR" sz="1600" dirty="0">
                <a:solidFill>
                  <a:srgbClr val="000000"/>
                </a:solidFill>
              </a:rPr>
              <a:t> 2.2</a:t>
            </a:r>
            <a:r>
              <a:rPr lang="ko-KR" altLang="en-US" sz="1600" dirty="0">
                <a:solidFill>
                  <a:srgbClr val="000000"/>
                </a:solidFill>
              </a:rPr>
              <a:t>의 회로를 </a:t>
            </a:r>
            <a:r>
              <a:rPr lang="en-US" altLang="ko-KR" sz="1600" dirty="0">
                <a:solidFill>
                  <a:srgbClr val="000000"/>
                </a:solidFill>
              </a:rPr>
              <a:t>inverter, 3-input AND </a:t>
            </a:r>
            <a:r>
              <a:rPr lang="ko-KR" altLang="en-US" sz="1600" dirty="0">
                <a:solidFill>
                  <a:srgbClr val="000000"/>
                </a:solidFill>
              </a:rPr>
              <a:t>게이트</a:t>
            </a:r>
            <a:r>
              <a:rPr lang="en-US" altLang="ko-KR" sz="1600" dirty="0">
                <a:solidFill>
                  <a:srgbClr val="000000"/>
                </a:solidFill>
              </a:rPr>
              <a:t>, 2-input OR </a:t>
            </a:r>
            <a:r>
              <a:rPr lang="ko-KR" altLang="en-US" sz="1600" dirty="0" err="1">
                <a:solidFill>
                  <a:srgbClr val="000000"/>
                </a:solidFill>
              </a:rPr>
              <a:t>게이트만을</a:t>
            </a:r>
            <a:r>
              <a:rPr lang="ko-KR" altLang="en-US" sz="1600" dirty="0">
                <a:solidFill>
                  <a:srgbClr val="000000"/>
                </a:solidFill>
              </a:rPr>
              <a:t> 사용하는 가장 간단한 회로로 </a:t>
            </a:r>
            <a:r>
              <a:rPr lang="ko-KR" altLang="en-US" sz="1600" dirty="0" err="1">
                <a:solidFill>
                  <a:srgbClr val="000000"/>
                </a:solidFill>
              </a:rPr>
              <a:t>구성하시오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30000"/>
              </a:lnSpc>
              <a:buClr>
                <a:srgbClr val="3B812F"/>
              </a:buClr>
            </a:pPr>
            <a:r>
              <a:rPr lang="ko-KR" altLang="en-US" sz="1600" b="1" dirty="0">
                <a:solidFill>
                  <a:srgbClr val="000000"/>
                </a:solidFill>
              </a:rPr>
              <a:t>사</a:t>
            </a:r>
            <a:r>
              <a:rPr lang="en-US" altLang="ko-KR" sz="1600" b="1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그림 </a:t>
            </a:r>
            <a:r>
              <a:rPr lang="en-US" altLang="ko-KR" sz="1600" dirty="0">
                <a:solidFill>
                  <a:srgbClr val="000000"/>
                </a:solidFill>
              </a:rPr>
              <a:t>2.2</a:t>
            </a:r>
            <a:r>
              <a:rPr lang="ko-KR" altLang="en-US" sz="1600" dirty="0">
                <a:solidFill>
                  <a:srgbClr val="000000"/>
                </a:solidFill>
              </a:rPr>
              <a:t>의 회로를 </a:t>
            </a:r>
            <a:r>
              <a:rPr lang="en-US" altLang="ko-KR" sz="1600" dirty="0">
                <a:solidFill>
                  <a:srgbClr val="000000"/>
                </a:solidFill>
              </a:rPr>
              <a:t>inverter, 2-input AND </a:t>
            </a:r>
            <a:r>
              <a:rPr lang="ko-KR" altLang="en-US" sz="1600" dirty="0">
                <a:solidFill>
                  <a:srgbClr val="000000"/>
                </a:solidFill>
              </a:rPr>
              <a:t>게이트</a:t>
            </a:r>
            <a:r>
              <a:rPr lang="en-US" altLang="ko-KR" sz="1600" dirty="0">
                <a:solidFill>
                  <a:srgbClr val="000000"/>
                </a:solidFill>
              </a:rPr>
              <a:t>, 2-input OR </a:t>
            </a:r>
            <a:r>
              <a:rPr lang="ko-KR" altLang="en-US" sz="1600" dirty="0" err="1">
                <a:solidFill>
                  <a:srgbClr val="000000"/>
                </a:solidFill>
              </a:rPr>
              <a:t>게이트만을</a:t>
            </a:r>
            <a:r>
              <a:rPr lang="ko-KR" altLang="en-US" sz="1600" dirty="0">
                <a:solidFill>
                  <a:srgbClr val="000000"/>
                </a:solidFill>
              </a:rPr>
              <a:t> 사용하는 가장 간단한 회로로 </a:t>
            </a:r>
            <a:r>
              <a:rPr lang="ko-KR" altLang="en-US" sz="1600" dirty="0" err="1">
                <a:solidFill>
                  <a:srgbClr val="000000"/>
                </a:solidFill>
              </a:rPr>
              <a:t>구성하시오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pPr lvl="1"/>
            <a:endParaRPr lang="ko-KR" altLang="en-US" sz="2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F6645C-6522-4C02-B060-32CEA2800475}"/>
              </a:ext>
            </a:extLst>
          </p:cNvPr>
          <p:cNvSpPr/>
          <p:nvPr/>
        </p:nvSpPr>
        <p:spPr>
          <a:xfrm>
            <a:off x="3608336" y="1943169"/>
            <a:ext cx="2324100" cy="3107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43F325-75ED-4BB3-A66D-FDB74F1C5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7" t="29453" r="62501" b="35808"/>
          <a:stretch/>
        </p:blipFill>
        <p:spPr>
          <a:xfrm>
            <a:off x="1459697" y="2438469"/>
            <a:ext cx="6576955" cy="25456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BE0147-F033-4A51-AC09-E7C68105F222}"/>
              </a:ext>
            </a:extLst>
          </p:cNvPr>
          <p:cNvSpPr/>
          <p:nvPr/>
        </p:nvSpPr>
        <p:spPr>
          <a:xfrm>
            <a:off x="1107347" y="2392305"/>
            <a:ext cx="6866513" cy="2699812"/>
          </a:xfrm>
          <a:prstGeom prst="rect">
            <a:avLst/>
          </a:prstGeom>
          <a:noFill/>
          <a:ln w="25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AE4F4-AC1A-407A-8B5D-C1742C47DC87}"/>
              </a:ext>
            </a:extLst>
          </p:cNvPr>
          <p:cNvSpPr txBox="1"/>
          <p:nvPr/>
        </p:nvSpPr>
        <p:spPr>
          <a:xfrm>
            <a:off x="4315377" y="4984141"/>
            <a:ext cx="51324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그림 </a:t>
            </a:r>
            <a:r>
              <a:rPr lang="en-US" altLang="ko-KR" sz="700" dirty="0"/>
              <a:t>2.2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44147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3966"/>
            <a:ext cx="8229600" cy="4146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700" dirty="0"/>
              <a:t>5. </a:t>
            </a:r>
            <a:r>
              <a:rPr lang="ko-KR" altLang="en-US" sz="2700" dirty="0"/>
              <a:t>바</a:t>
            </a:r>
            <a:r>
              <a:rPr lang="en-US" altLang="ko-KR" sz="2700" dirty="0"/>
              <a:t>, </a:t>
            </a:r>
            <a:r>
              <a:rPr lang="ko-KR" altLang="en-US" sz="2700" dirty="0"/>
              <a:t>사 </a:t>
            </a:r>
            <a:endParaRPr lang="en-US" altLang="ko-KR" sz="2700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그림 </a:t>
            </a:r>
            <a:r>
              <a:rPr lang="en-US" altLang="ko-KR" dirty="0">
                <a:sym typeface="Wingdings" panose="05000000000000000000" pitchFamily="2" charset="2"/>
              </a:rPr>
              <a:t>2.2 </a:t>
            </a:r>
            <a:r>
              <a:rPr lang="ko-KR" altLang="en-US" dirty="0">
                <a:sym typeface="Wingdings" panose="05000000000000000000" pitchFamily="2" charset="2"/>
              </a:rPr>
              <a:t>의 회로를 각 조건에 맞게 </a:t>
            </a:r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ko-KR" altLang="en-US" dirty="0">
                <a:sym typeface="Wingdings" panose="05000000000000000000" pitchFamily="2" charset="2"/>
              </a:rPr>
              <a:t>식으로 표현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회로도 구성 후 회로 연결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Truth table</a:t>
            </a:r>
            <a:r>
              <a:rPr lang="ko-KR" altLang="en-US" dirty="0">
                <a:sym typeface="Wingdings" panose="05000000000000000000" pitchFamily="2" charset="2"/>
              </a:rPr>
              <a:t>맞게 출력이 되는 지 입력을 변경하면서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input</a:t>
            </a:r>
            <a:r>
              <a:rPr lang="ko-KR" altLang="en-US" dirty="0">
                <a:sym typeface="Wingdings" panose="05000000000000000000" pitchFamily="2" charset="2"/>
              </a:rPr>
              <a:t>은 고정하고 나머지 </a:t>
            </a:r>
            <a:r>
              <a:rPr lang="en-US" altLang="ko-KR" dirty="0">
                <a:sym typeface="Wingdings" panose="05000000000000000000" pitchFamily="2" charset="2"/>
              </a:rPr>
              <a:t>input</a:t>
            </a:r>
            <a:r>
              <a:rPr lang="ko-KR" altLang="en-US" dirty="0">
                <a:sym typeface="Wingdings" panose="05000000000000000000" pitchFamily="2" charset="2"/>
              </a:rPr>
              <a:t>을 바꿔가며 측정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가지 경우에 대해 측정 해야함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어떤 </a:t>
            </a:r>
            <a:r>
              <a:rPr lang="en-US" altLang="ko-KR" dirty="0">
                <a:sym typeface="Wingdings" panose="05000000000000000000" pitchFamily="2" charset="2"/>
              </a:rPr>
              <a:t>input</a:t>
            </a:r>
            <a:r>
              <a:rPr lang="ko-KR" altLang="en-US" dirty="0">
                <a:sym typeface="Wingdings" panose="05000000000000000000" pitchFamily="2" charset="2"/>
              </a:rPr>
              <a:t>을 고정할지는 자유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회로의 </a:t>
            </a:r>
            <a:r>
              <a:rPr lang="en-US" altLang="ko-KR" dirty="0">
                <a:sym typeface="Wingdings" panose="05000000000000000000" pitchFamily="2" charset="2"/>
              </a:rPr>
              <a:t>critical path</a:t>
            </a:r>
            <a:r>
              <a:rPr lang="ko-KR" altLang="en-US" dirty="0">
                <a:sym typeface="Wingdings" panose="05000000000000000000" pitchFamily="2" charset="2"/>
              </a:rPr>
              <a:t>에 대해 </a:t>
            </a:r>
            <a:r>
              <a:rPr lang="en-US" altLang="ko-KR" dirty="0">
                <a:sym typeface="Wingdings" panose="05000000000000000000" pitchFamily="2" charset="2"/>
              </a:rPr>
              <a:t>delay </a:t>
            </a:r>
            <a:r>
              <a:rPr lang="ko-KR" altLang="en-US" dirty="0">
                <a:sym typeface="Wingdings" panose="05000000000000000000" pitchFamily="2" charset="2"/>
              </a:rPr>
              <a:t>측정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다양한 </a:t>
            </a:r>
            <a:r>
              <a:rPr lang="en-US" altLang="ko-KR" dirty="0">
                <a:sym typeface="Wingdings" panose="05000000000000000000" pitchFamily="2" charset="2"/>
              </a:rPr>
              <a:t>input </a:t>
            </a:r>
            <a:r>
              <a:rPr lang="ko-KR" altLang="en-US" dirty="0">
                <a:sym typeface="Wingdings" panose="05000000000000000000" pitchFamily="2" charset="2"/>
              </a:rPr>
              <a:t>조합 중에 하나를 자유롭게 선택해서 측정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sz="2475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423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검사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30474"/>
            <a:ext cx="8229600" cy="4808535"/>
          </a:xfrm>
        </p:spPr>
        <p:txBody>
          <a:bodyPr/>
          <a:lstStyle/>
          <a:p>
            <a:r>
              <a:rPr lang="en-US" altLang="ko-KR" sz="2700" dirty="0"/>
              <a:t>05 Lab </a:t>
            </a:r>
            <a:r>
              <a:rPr lang="ko-KR" altLang="en-US" sz="2700" dirty="0"/>
              <a:t>바</a:t>
            </a:r>
            <a:r>
              <a:rPr lang="en-US" altLang="ko-KR" sz="2700" dirty="0"/>
              <a:t>, </a:t>
            </a:r>
            <a:r>
              <a:rPr lang="ko-KR" altLang="en-US" sz="2700" dirty="0"/>
              <a:t>사의 회로 검사</a:t>
            </a:r>
            <a:endParaRPr lang="en-US" altLang="ko-KR" sz="2700" dirty="0"/>
          </a:p>
          <a:p>
            <a:pPr lvl="1"/>
            <a:r>
              <a:rPr lang="ko-KR" altLang="en-US" sz="2250" dirty="0"/>
              <a:t>검사 방법은 아래 항목 중 자유롭게 선택</a:t>
            </a:r>
            <a:endParaRPr lang="en-US" altLang="ko-KR" sz="2250" dirty="0"/>
          </a:p>
          <a:p>
            <a:pPr lvl="2"/>
            <a:r>
              <a:rPr lang="ko-KR" altLang="en-US" sz="2050" dirty="0"/>
              <a:t>영상을 촬영 후 검사 받기 </a:t>
            </a:r>
            <a:r>
              <a:rPr lang="en-US" altLang="ko-KR" sz="2050" dirty="0"/>
              <a:t>(</a:t>
            </a:r>
            <a:r>
              <a:rPr lang="ko-KR" altLang="en-US" sz="2050" dirty="0"/>
              <a:t>영상 안에 회로와 </a:t>
            </a:r>
            <a:r>
              <a:rPr lang="ko-KR" altLang="en-US" sz="2050" dirty="0" err="1"/>
              <a:t>파을</a:t>
            </a:r>
            <a:r>
              <a:rPr lang="ko-KR" altLang="en-US" sz="2050" dirty="0"/>
              <a:t> 순서대로 비춰서 촬영</a:t>
            </a:r>
            <a:r>
              <a:rPr lang="en-US" altLang="ko-KR" sz="2050"/>
              <a:t>)</a:t>
            </a:r>
            <a:endParaRPr lang="en-US" altLang="ko-KR" sz="2050" dirty="0"/>
          </a:p>
          <a:p>
            <a:pPr lvl="2"/>
            <a:r>
              <a:rPr lang="ko-KR" altLang="en-US" sz="2050" dirty="0"/>
              <a:t>항목 별로 회로를 구성 후 조교에게 직접 파형을 보여줘서 검사 받기 </a:t>
            </a:r>
            <a:r>
              <a:rPr lang="en-US" altLang="ko-KR" sz="2050" dirty="0"/>
              <a:t>(</a:t>
            </a:r>
            <a:r>
              <a:rPr lang="ko-KR" altLang="en-US" sz="2050" dirty="0"/>
              <a:t>검사를 받을 때 모든 항목을 한번에 검사 받기 가능</a:t>
            </a:r>
            <a:r>
              <a:rPr lang="en-US" altLang="ko-KR" sz="2050" dirty="0"/>
              <a:t>)</a:t>
            </a:r>
          </a:p>
          <a:p>
            <a:pPr marL="671512" lvl="2" indent="0">
              <a:buNone/>
            </a:pPr>
            <a:endParaRPr lang="en-US" altLang="ko-KR" sz="2050" dirty="0"/>
          </a:p>
          <a:p>
            <a:pPr lvl="1"/>
            <a:r>
              <a:rPr lang="en-US" altLang="ko-KR" sz="2250" dirty="0"/>
              <a:t> Truth table</a:t>
            </a:r>
            <a:r>
              <a:rPr lang="ko-KR" altLang="en-US" sz="2250" dirty="0"/>
              <a:t>에 맞는 회로 동작 유무 확인</a:t>
            </a:r>
            <a:endParaRPr lang="en-US" altLang="ko-KR" sz="2250" dirty="0"/>
          </a:p>
          <a:p>
            <a:pPr lvl="2"/>
            <a:r>
              <a:rPr lang="ko-KR" altLang="en-US" dirty="0"/>
              <a:t>파형 </a:t>
            </a:r>
            <a:r>
              <a:rPr lang="en-US" altLang="ko-KR" dirty="0"/>
              <a:t>or </a:t>
            </a:r>
            <a:r>
              <a:rPr lang="ko-KR" altLang="en-US" dirty="0" err="1"/>
              <a:t>멀티미터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sz="2250" dirty="0"/>
              <a:t> Critical path</a:t>
            </a:r>
            <a:r>
              <a:rPr lang="ko-KR" altLang="en-US" sz="2250" dirty="0"/>
              <a:t>의 </a:t>
            </a:r>
            <a:r>
              <a:rPr lang="en-US" altLang="ko-KR" sz="2250" dirty="0"/>
              <a:t>delay </a:t>
            </a:r>
            <a:r>
              <a:rPr lang="ko-KR" altLang="en-US" sz="2250" dirty="0"/>
              <a:t>확인</a:t>
            </a:r>
            <a:endParaRPr lang="en-US" altLang="ko-KR" sz="2250" dirty="0"/>
          </a:p>
          <a:p>
            <a:pPr lvl="2"/>
            <a:r>
              <a:rPr lang="ko-KR" altLang="en-US" dirty="0"/>
              <a:t>파형</a:t>
            </a:r>
            <a:endParaRPr lang="en-US" altLang="ko-KR" dirty="0"/>
          </a:p>
          <a:p>
            <a:endParaRPr lang="en-US" altLang="ko-KR" sz="2700" dirty="0"/>
          </a:p>
          <a:p>
            <a:pPr lvl="1"/>
            <a:endParaRPr lang="en-US" altLang="ko-KR" sz="2475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14360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 작성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바</a:t>
            </a:r>
            <a:r>
              <a:rPr lang="en-US" altLang="ko-KR" dirty="0"/>
              <a:t>,</a:t>
            </a:r>
            <a:r>
              <a:rPr lang="ko-KR" altLang="en-US" dirty="0"/>
              <a:t>사의 </a:t>
            </a:r>
            <a:r>
              <a:rPr lang="en-US" altLang="ko-KR" dirty="0"/>
              <a:t>Critical path delay</a:t>
            </a:r>
            <a:r>
              <a:rPr lang="ko-KR" altLang="en-US" dirty="0"/>
              <a:t>를 표 형태로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나 </a:t>
            </a:r>
            <a:r>
              <a:rPr lang="en-US" altLang="ko-KR" dirty="0"/>
              <a:t>(</a:t>
            </a:r>
            <a:r>
              <a:rPr lang="ko-KR" altLang="en-US" dirty="0"/>
              <a:t>정성적으로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553876"/>
      </p:ext>
    </p:extLst>
  </p:cSld>
  <p:clrMapOvr>
    <a:masterClrMapping/>
  </p:clrMapOvr>
</p:sld>
</file>

<file path=ppt/theme/theme1.xml><?xml version="1.0" encoding="utf-8"?>
<a:theme xmlns:a="http://schemas.openxmlformats.org/drawingml/2006/main" name="SNUCAD_MKANG2">
  <a:themeElements>
    <a:clrScheme name="사용자 지정 1">
      <a:dk1>
        <a:srgbClr val="000000"/>
      </a:dk1>
      <a:lt1>
        <a:srgbClr val="FFFFFF"/>
      </a:lt1>
      <a:dk2>
        <a:srgbClr val="1A5D65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NUCAD_MKANG2" id="{DE99D4AF-FBBB-4231-A52E-66938279BD4F}" vid="{E53B7D39-0BF5-4E7B-914D-B06EA4AB96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SNUCAD_MKANG2</Template>
  <TotalTime>141</TotalTime>
  <Words>274</Words>
  <Application>Microsoft Office PowerPoint</Application>
  <PresentationFormat>화면 슬라이드 쇼(4:3)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Times New Roman</vt:lpstr>
      <vt:lpstr>Wingdings</vt:lpstr>
      <vt:lpstr>SNUCAD_MKANG2</vt:lpstr>
      <vt:lpstr>실험 2 Boolean Algebra 및  논리 회로의 간소화  </vt:lpstr>
      <vt:lpstr>실험 목표</vt:lpstr>
      <vt:lpstr>실험 2 예비보고서 작성 내용</vt:lpstr>
      <vt:lpstr>실험 항목</vt:lpstr>
      <vt:lpstr>실험 검사 항목</vt:lpstr>
      <vt:lpstr>결과보고서 작성 항목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 2 Boolean Algebra 및  논리 회로의 간소화</dc:title>
  <dc:creator>안세용</dc:creator>
  <cp:lastModifiedBy>장재용(IT융합공학과)</cp:lastModifiedBy>
  <cp:revision>20</cp:revision>
  <dcterms:created xsi:type="dcterms:W3CDTF">2014-06-24T06:06:33Z</dcterms:created>
  <dcterms:modified xsi:type="dcterms:W3CDTF">2022-09-19T12:26:48Z</dcterms:modified>
</cp:coreProperties>
</file>