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7DC32-FE6F-924F-8BE2-4714F790DA6E}" v="1" dt="2022-09-20T07:42:06.226"/>
    <p1510:client id="{61C7ADCB-2497-A4C9-DAAF-588F9A5630A0}" v="60" dt="2022-09-19T12:28:14.496"/>
    <p1510:client id="{C7BBDA79-175B-DEC1-D26F-92B86818E421}" v="2" dt="2022-09-19T12:32:03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2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6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재용(IT융합공학과)" userId="85dc5fc6-5f69-4b88-bf9b-df96dc0f8e55" providerId="ADAL" clId="{CF4F86B6-20E1-4ACD-9558-A39B8165533C}"/>
    <pc:docChg chg="undo custSel modSld">
      <pc:chgData name="장재용(IT융합공학과)" userId="85dc5fc6-5f69-4b88-bf9b-df96dc0f8e55" providerId="ADAL" clId="{CF4F86B6-20E1-4ACD-9558-A39B8165533C}" dt="2022-09-14T08:31:55.533" v="817"/>
      <pc:docMkLst>
        <pc:docMk/>
      </pc:docMkLst>
      <pc:sldChg chg="modSp mod">
        <pc:chgData name="장재용(IT융합공학과)" userId="85dc5fc6-5f69-4b88-bf9b-df96dc0f8e55" providerId="ADAL" clId="{CF4F86B6-20E1-4ACD-9558-A39B8165533C}" dt="2022-09-14T08:07:23.098" v="78"/>
        <pc:sldMkLst>
          <pc:docMk/>
          <pc:sldMk cId="1234238055" sldId="258"/>
        </pc:sldMkLst>
        <pc:spChg chg="mod">
          <ac:chgData name="장재용(IT융합공학과)" userId="85dc5fc6-5f69-4b88-bf9b-df96dc0f8e55" providerId="ADAL" clId="{CF4F86B6-20E1-4ACD-9558-A39B8165533C}" dt="2022-09-14T08:07:23.098" v="78"/>
          <ac:spMkLst>
            <pc:docMk/>
            <pc:sldMk cId="1234238055" sldId="258"/>
            <ac:spMk id="3" creationId="{00000000-0000-0000-0000-000000000000}"/>
          </ac:spMkLst>
        </pc:spChg>
      </pc:sldChg>
      <pc:sldChg chg="modSp mod">
        <pc:chgData name="장재용(IT융합공학과)" userId="85dc5fc6-5f69-4b88-bf9b-df96dc0f8e55" providerId="ADAL" clId="{CF4F86B6-20E1-4ACD-9558-A39B8165533C}" dt="2022-09-14T08:27:58.572" v="764" actId="1076"/>
        <pc:sldMkLst>
          <pc:docMk/>
          <pc:sldMk cId="2143600055" sldId="259"/>
        </pc:sldMkLst>
        <pc:spChg chg="mod">
          <ac:chgData name="장재용(IT융합공학과)" userId="85dc5fc6-5f69-4b88-bf9b-df96dc0f8e55" providerId="ADAL" clId="{CF4F86B6-20E1-4ACD-9558-A39B8165533C}" dt="2022-09-14T08:27:58.572" v="764" actId="1076"/>
          <ac:spMkLst>
            <pc:docMk/>
            <pc:sldMk cId="2143600055" sldId="259"/>
            <ac:spMk id="3" creationId="{00000000-0000-0000-0000-000000000000}"/>
          </ac:spMkLst>
        </pc:spChg>
      </pc:sldChg>
      <pc:sldChg chg="modSp mod">
        <pc:chgData name="장재용(IT융합공학과)" userId="85dc5fc6-5f69-4b88-bf9b-df96dc0f8e55" providerId="ADAL" clId="{CF4F86B6-20E1-4ACD-9558-A39B8165533C}" dt="2022-09-14T08:31:55.533" v="817"/>
        <pc:sldMkLst>
          <pc:docMk/>
          <pc:sldMk cId="2948553876" sldId="263"/>
        </pc:sldMkLst>
        <pc:spChg chg="mod">
          <ac:chgData name="장재용(IT융합공학과)" userId="85dc5fc6-5f69-4b88-bf9b-df96dc0f8e55" providerId="ADAL" clId="{CF4F86B6-20E1-4ACD-9558-A39B8165533C}" dt="2022-09-14T08:31:55.533" v="817"/>
          <ac:spMkLst>
            <pc:docMk/>
            <pc:sldMk cId="2948553876" sldId="263"/>
            <ac:spMk id="3" creationId="{00000000-0000-0000-0000-000000000000}"/>
          </ac:spMkLst>
        </pc:spChg>
      </pc:sldChg>
      <pc:sldChg chg="modSp mod">
        <pc:chgData name="장재용(IT융합공학과)" userId="85dc5fc6-5f69-4b88-bf9b-df96dc0f8e55" providerId="ADAL" clId="{CF4F86B6-20E1-4ACD-9558-A39B8165533C}" dt="2022-09-14T08:29:37.303" v="771" actId="20577"/>
        <pc:sldMkLst>
          <pc:docMk/>
          <pc:sldMk cId="3441475104" sldId="269"/>
        </pc:sldMkLst>
        <pc:spChg chg="mod">
          <ac:chgData name="장재용(IT융합공학과)" userId="85dc5fc6-5f69-4b88-bf9b-df96dc0f8e55" providerId="ADAL" clId="{CF4F86B6-20E1-4ACD-9558-A39B8165533C}" dt="2022-09-14T08:29:37.303" v="771" actId="20577"/>
          <ac:spMkLst>
            <pc:docMk/>
            <pc:sldMk cId="3441475104" sldId="269"/>
            <ac:spMk id="3" creationId="{00000000-0000-0000-0000-000000000000}"/>
          </ac:spMkLst>
        </pc:spChg>
      </pc:sldChg>
    </pc:docChg>
  </pc:docChgLst>
  <pc:docChgLst>
    <pc:chgData name="한상혁" userId="S::hansh@postech.ac.kr::1f9a8f90-0198-4e39-9733-2a0def75f27e" providerId="AD" clId="Web-{B6679A24-CC6A-54F9-7AAC-DDAC9A57A166}"/>
    <pc:docChg chg="modSld">
      <pc:chgData name="한상혁" userId="S::hansh@postech.ac.kr::1f9a8f90-0198-4e39-9733-2a0def75f27e" providerId="AD" clId="Web-{B6679A24-CC6A-54F9-7AAC-DDAC9A57A166}" dt="2022-08-30T12:49:39.698" v="3" actId="20577"/>
      <pc:docMkLst>
        <pc:docMk/>
      </pc:docMkLst>
      <pc:sldChg chg="modSp">
        <pc:chgData name="한상혁" userId="S::hansh@postech.ac.kr::1f9a8f90-0198-4e39-9733-2a0def75f27e" providerId="AD" clId="Web-{B6679A24-CC6A-54F9-7AAC-DDAC9A57A166}" dt="2022-08-30T12:49:39.698" v="3" actId="20577"/>
        <pc:sldMkLst>
          <pc:docMk/>
          <pc:sldMk cId="2000811771" sldId="256"/>
        </pc:sldMkLst>
        <pc:spChg chg="mod">
          <ac:chgData name="한상혁" userId="S::hansh@postech.ac.kr::1f9a8f90-0198-4e39-9733-2a0def75f27e" providerId="AD" clId="Web-{B6679A24-CC6A-54F9-7AAC-DDAC9A57A166}" dt="2022-08-30T12:49:39.698" v="3" actId="20577"/>
          <ac:spMkLst>
            <pc:docMk/>
            <pc:sldMk cId="2000811771" sldId="256"/>
            <ac:spMk id="3" creationId="{00000000-0000-0000-0000-000000000000}"/>
          </ac:spMkLst>
        </pc:spChg>
      </pc:sldChg>
    </pc:docChg>
  </pc:docChgLst>
  <pc:docChgLst>
    <pc:chgData name="장재용(IT융합공학과)" userId="85dc5fc6-5f69-4b88-bf9b-df96dc0f8e55" providerId="ADAL" clId="{53200552-055E-460B-9A16-6CC342286113}"/>
    <pc:docChg chg="undo redo custSel modSld">
      <pc:chgData name="장재용(IT융합공학과)" userId="85dc5fc6-5f69-4b88-bf9b-df96dc0f8e55" providerId="ADAL" clId="{53200552-055E-460B-9A16-6CC342286113}" dt="2022-09-14T08:47:42.159" v="404" actId="1076"/>
      <pc:docMkLst>
        <pc:docMk/>
      </pc:docMkLst>
      <pc:sldChg chg="modSp mod">
        <pc:chgData name="장재용(IT융합공학과)" userId="85dc5fc6-5f69-4b88-bf9b-df96dc0f8e55" providerId="ADAL" clId="{53200552-055E-460B-9A16-6CC342286113}" dt="2022-09-14T08:33:25.514" v="11"/>
        <pc:sldMkLst>
          <pc:docMk/>
          <pc:sldMk cId="2000811771" sldId="256"/>
        </pc:sldMkLst>
        <pc:spChg chg="mod">
          <ac:chgData name="장재용(IT융합공학과)" userId="85dc5fc6-5f69-4b88-bf9b-df96dc0f8e55" providerId="ADAL" clId="{53200552-055E-460B-9A16-6CC342286113}" dt="2022-09-14T08:33:25.514" v="11"/>
          <ac:spMkLst>
            <pc:docMk/>
            <pc:sldMk cId="2000811771" sldId="256"/>
            <ac:spMk id="2" creationId="{00000000-0000-0000-0000-000000000000}"/>
          </ac:spMkLst>
        </pc:spChg>
      </pc:sldChg>
      <pc:sldChg chg="modSp mod">
        <pc:chgData name="장재용(IT융합공학과)" userId="85dc5fc6-5f69-4b88-bf9b-df96dc0f8e55" providerId="ADAL" clId="{53200552-055E-460B-9A16-6CC342286113}" dt="2022-09-14T08:34:47.903" v="76" actId="20577"/>
        <pc:sldMkLst>
          <pc:docMk/>
          <pc:sldMk cId="974351932" sldId="257"/>
        </pc:sldMkLst>
        <pc:spChg chg="mod">
          <ac:chgData name="장재용(IT융합공학과)" userId="85dc5fc6-5f69-4b88-bf9b-df96dc0f8e55" providerId="ADAL" clId="{53200552-055E-460B-9A16-6CC342286113}" dt="2022-09-14T08:34:47.903" v="76" actId="20577"/>
          <ac:spMkLst>
            <pc:docMk/>
            <pc:sldMk cId="974351932" sldId="257"/>
            <ac:spMk id="2" creationId="{00000000-0000-0000-0000-000000000000}"/>
          </ac:spMkLst>
        </pc:spChg>
        <pc:spChg chg="mod">
          <ac:chgData name="장재용(IT융합공학과)" userId="85dc5fc6-5f69-4b88-bf9b-df96dc0f8e55" providerId="ADAL" clId="{53200552-055E-460B-9A16-6CC342286113}" dt="2022-09-14T08:34:35.223" v="62" actId="20577"/>
          <ac:spMkLst>
            <pc:docMk/>
            <pc:sldMk cId="974351932" sldId="257"/>
            <ac:spMk id="3" creationId="{00000000-0000-0000-0000-000000000000}"/>
          </ac:spMkLst>
        </pc:spChg>
      </pc:sldChg>
      <pc:sldChg chg="modSp mod">
        <pc:chgData name="장재용(IT융합공학과)" userId="85dc5fc6-5f69-4b88-bf9b-df96dc0f8e55" providerId="ADAL" clId="{53200552-055E-460B-9A16-6CC342286113}" dt="2022-09-14T08:47:42.159" v="404" actId="1076"/>
        <pc:sldMkLst>
          <pc:docMk/>
          <pc:sldMk cId="1234238055" sldId="258"/>
        </pc:sldMkLst>
        <pc:spChg chg="mod">
          <ac:chgData name="장재용(IT융합공학과)" userId="85dc5fc6-5f69-4b88-bf9b-df96dc0f8e55" providerId="ADAL" clId="{53200552-055E-460B-9A16-6CC342286113}" dt="2022-09-14T08:38:02.260" v="196" actId="20577"/>
          <ac:spMkLst>
            <pc:docMk/>
            <pc:sldMk cId="1234238055" sldId="258"/>
            <ac:spMk id="2" creationId="{00000000-0000-0000-0000-000000000000}"/>
          </ac:spMkLst>
        </pc:spChg>
        <pc:spChg chg="mod">
          <ac:chgData name="장재용(IT융합공학과)" userId="85dc5fc6-5f69-4b88-bf9b-df96dc0f8e55" providerId="ADAL" clId="{53200552-055E-460B-9A16-6CC342286113}" dt="2022-09-14T08:47:42.159" v="404" actId="1076"/>
          <ac:spMkLst>
            <pc:docMk/>
            <pc:sldMk cId="1234238055" sldId="258"/>
            <ac:spMk id="3" creationId="{00000000-0000-0000-0000-000000000000}"/>
          </ac:spMkLst>
        </pc:spChg>
      </pc:sldChg>
      <pc:sldChg chg="modSp mod">
        <pc:chgData name="장재용(IT융합공학과)" userId="85dc5fc6-5f69-4b88-bf9b-df96dc0f8e55" providerId="ADAL" clId="{53200552-055E-460B-9A16-6CC342286113}" dt="2022-09-14T08:46:25.091" v="380"/>
        <pc:sldMkLst>
          <pc:docMk/>
          <pc:sldMk cId="2143600055" sldId="259"/>
        </pc:sldMkLst>
        <pc:spChg chg="mod">
          <ac:chgData name="장재용(IT융합공학과)" userId="85dc5fc6-5f69-4b88-bf9b-df96dc0f8e55" providerId="ADAL" clId="{53200552-055E-460B-9A16-6CC342286113}" dt="2022-09-14T08:40:43.043" v="265"/>
          <ac:spMkLst>
            <pc:docMk/>
            <pc:sldMk cId="2143600055" sldId="259"/>
            <ac:spMk id="2" creationId="{00000000-0000-0000-0000-000000000000}"/>
          </ac:spMkLst>
        </pc:spChg>
        <pc:spChg chg="mod">
          <ac:chgData name="장재용(IT융합공학과)" userId="85dc5fc6-5f69-4b88-bf9b-df96dc0f8e55" providerId="ADAL" clId="{53200552-055E-460B-9A16-6CC342286113}" dt="2022-09-14T08:46:25.091" v="380"/>
          <ac:spMkLst>
            <pc:docMk/>
            <pc:sldMk cId="2143600055" sldId="259"/>
            <ac:spMk id="3" creationId="{00000000-0000-0000-0000-000000000000}"/>
          </ac:spMkLst>
        </pc:spChg>
      </pc:sldChg>
      <pc:sldChg chg="modSp mod">
        <pc:chgData name="장재용(IT융합공학과)" userId="85dc5fc6-5f69-4b88-bf9b-df96dc0f8e55" providerId="ADAL" clId="{53200552-055E-460B-9A16-6CC342286113}" dt="2022-09-14T08:47:33.403" v="403" actId="20577"/>
        <pc:sldMkLst>
          <pc:docMk/>
          <pc:sldMk cId="2948553876" sldId="263"/>
        </pc:sldMkLst>
        <pc:spChg chg="mod">
          <ac:chgData name="장재용(IT융합공학과)" userId="85dc5fc6-5f69-4b88-bf9b-df96dc0f8e55" providerId="ADAL" clId="{53200552-055E-460B-9A16-6CC342286113}" dt="2022-09-14T08:46:42.425" v="381"/>
          <ac:spMkLst>
            <pc:docMk/>
            <pc:sldMk cId="2948553876" sldId="263"/>
            <ac:spMk id="2" creationId="{00000000-0000-0000-0000-000000000000}"/>
          </ac:spMkLst>
        </pc:spChg>
        <pc:spChg chg="mod">
          <ac:chgData name="장재용(IT융합공학과)" userId="85dc5fc6-5f69-4b88-bf9b-df96dc0f8e55" providerId="ADAL" clId="{53200552-055E-460B-9A16-6CC342286113}" dt="2022-09-14T08:47:33.403" v="403" actId="20577"/>
          <ac:spMkLst>
            <pc:docMk/>
            <pc:sldMk cId="2948553876" sldId="263"/>
            <ac:spMk id="3" creationId="{00000000-0000-0000-0000-000000000000}"/>
          </ac:spMkLst>
        </pc:spChg>
      </pc:sldChg>
      <pc:sldChg chg="addSp modSp mod">
        <pc:chgData name="장재용(IT융합공학과)" userId="85dc5fc6-5f69-4b88-bf9b-df96dc0f8e55" providerId="ADAL" clId="{53200552-055E-460B-9A16-6CC342286113}" dt="2022-09-14T08:38:06.602" v="203" actId="20577"/>
        <pc:sldMkLst>
          <pc:docMk/>
          <pc:sldMk cId="3441475104" sldId="269"/>
        </pc:sldMkLst>
        <pc:spChg chg="mod">
          <ac:chgData name="장재용(IT융합공학과)" userId="85dc5fc6-5f69-4b88-bf9b-df96dc0f8e55" providerId="ADAL" clId="{53200552-055E-460B-9A16-6CC342286113}" dt="2022-09-14T08:38:06.602" v="203" actId="20577"/>
          <ac:spMkLst>
            <pc:docMk/>
            <pc:sldMk cId="3441475104" sldId="269"/>
            <ac:spMk id="2" creationId="{00000000-0000-0000-0000-000000000000}"/>
          </ac:spMkLst>
        </pc:spChg>
        <pc:spChg chg="mod">
          <ac:chgData name="장재용(IT융합공학과)" userId="85dc5fc6-5f69-4b88-bf9b-df96dc0f8e55" providerId="ADAL" clId="{53200552-055E-460B-9A16-6CC342286113}" dt="2022-09-14T08:37:50.639" v="178"/>
          <ac:spMkLst>
            <pc:docMk/>
            <pc:sldMk cId="3441475104" sldId="269"/>
            <ac:spMk id="3" creationId="{00000000-0000-0000-0000-000000000000}"/>
          </ac:spMkLst>
        </pc:spChg>
        <pc:spChg chg="mod">
          <ac:chgData name="장재용(IT융합공학과)" userId="85dc5fc6-5f69-4b88-bf9b-df96dc0f8e55" providerId="ADAL" clId="{53200552-055E-460B-9A16-6CC342286113}" dt="2022-09-14T08:37:09.573" v="166" actId="1036"/>
          <ac:spMkLst>
            <pc:docMk/>
            <pc:sldMk cId="3441475104" sldId="269"/>
            <ac:spMk id="4" creationId="{C6BE0147-F033-4A51-AC09-E7C68105F222}"/>
          </ac:spMkLst>
        </pc:spChg>
        <pc:spChg chg="mod">
          <ac:chgData name="장재용(IT융합공학과)" userId="85dc5fc6-5f69-4b88-bf9b-df96dc0f8e55" providerId="ADAL" clId="{53200552-055E-460B-9A16-6CC342286113}" dt="2022-09-14T08:37:13.462" v="173" actId="14100"/>
          <ac:spMkLst>
            <pc:docMk/>
            <pc:sldMk cId="3441475104" sldId="269"/>
            <ac:spMk id="5" creationId="{B7F6645C-6522-4C02-B060-32CEA2800475}"/>
          </ac:spMkLst>
        </pc:spChg>
        <pc:spChg chg="mod">
          <ac:chgData name="장재용(IT융합공학과)" userId="85dc5fc6-5f69-4b88-bf9b-df96dc0f8e55" providerId="ADAL" clId="{53200552-055E-460B-9A16-6CC342286113}" dt="2022-09-14T08:36:44.718" v="132" actId="164"/>
          <ac:spMkLst>
            <pc:docMk/>
            <pc:sldMk cId="3441475104" sldId="269"/>
            <ac:spMk id="7" creationId="{B9EAE4F4-AC1A-407A-8B5D-C1742C47DC87}"/>
          </ac:spMkLst>
        </pc:spChg>
        <pc:grpChg chg="add mod">
          <ac:chgData name="장재용(IT융합공학과)" userId="85dc5fc6-5f69-4b88-bf9b-df96dc0f8e55" providerId="ADAL" clId="{53200552-055E-460B-9A16-6CC342286113}" dt="2022-09-14T08:37:04.107" v="152" actId="1036"/>
          <ac:grpSpMkLst>
            <pc:docMk/>
            <pc:sldMk cId="3441475104" sldId="269"/>
            <ac:grpSpMk id="8" creationId="{EB6194FA-55A8-A04B-8E12-4465CDD3EBAC}"/>
          </ac:grpSpMkLst>
        </pc:grpChg>
        <pc:picChg chg="mod">
          <ac:chgData name="장재용(IT융합공학과)" userId="85dc5fc6-5f69-4b88-bf9b-df96dc0f8e55" providerId="ADAL" clId="{53200552-055E-460B-9A16-6CC342286113}" dt="2022-09-14T08:36:44.718" v="132" actId="164"/>
          <ac:picMkLst>
            <pc:docMk/>
            <pc:sldMk cId="3441475104" sldId="269"/>
            <ac:picMk id="6" creationId="{5D43F325-75ED-4BB3-A66D-FDB74F1C5873}"/>
          </ac:picMkLst>
        </pc:picChg>
      </pc:sldChg>
    </pc:docChg>
  </pc:docChgLst>
  <pc:docChgLst>
    <pc:chgData name="장재용(IT융합공학과)" userId="85dc5fc6-5f69-4b88-bf9b-df96dc0f8e55" providerId="ADAL" clId="{FE2027B4-B6A5-4138-8E5A-7DBE40FDDDE5}"/>
    <pc:docChg chg="addSld modSld">
      <pc:chgData name="장재용(IT융합공학과)" userId="85dc5fc6-5f69-4b88-bf9b-df96dc0f8e55" providerId="ADAL" clId="{FE2027B4-B6A5-4138-8E5A-7DBE40FDDDE5}" dt="2022-08-26T06:48:59.949" v="22"/>
      <pc:docMkLst>
        <pc:docMk/>
      </pc:docMkLst>
      <pc:sldChg chg="modSp mod">
        <pc:chgData name="장재용(IT융합공학과)" userId="85dc5fc6-5f69-4b88-bf9b-df96dc0f8e55" providerId="ADAL" clId="{FE2027B4-B6A5-4138-8E5A-7DBE40FDDDE5}" dt="2022-08-26T06:26:52.203" v="21" actId="20577"/>
        <pc:sldMkLst>
          <pc:docMk/>
          <pc:sldMk cId="2000811771" sldId="256"/>
        </pc:sldMkLst>
        <pc:spChg chg="mod">
          <ac:chgData name="장재용(IT융합공학과)" userId="85dc5fc6-5f69-4b88-bf9b-df96dc0f8e55" providerId="ADAL" clId="{FE2027B4-B6A5-4138-8E5A-7DBE40FDDDE5}" dt="2022-08-26T06:26:52.203" v="21" actId="20577"/>
          <ac:spMkLst>
            <pc:docMk/>
            <pc:sldMk cId="2000811771" sldId="256"/>
            <ac:spMk id="3" creationId="{00000000-0000-0000-0000-000000000000}"/>
          </ac:spMkLst>
        </pc:spChg>
      </pc:sldChg>
      <pc:sldChg chg="add">
        <pc:chgData name="장재용(IT융합공학과)" userId="85dc5fc6-5f69-4b88-bf9b-df96dc0f8e55" providerId="ADAL" clId="{FE2027B4-B6A5-4138-8E5A-7DBE40FDDDE5}" dt="2022-08-26T06:48:59.949" v="22"/>
        <pc:sldMkLst>
          <pc:docMk/>
          <pc:sldMk cId="3441475104" sldId="269"/>
        </pc:sldMkLst>
      </pc:sldChg>
    </pc:docChg>
  </pc:docChgLst>
  <pc:docChgLst>
    <pc:chgData name="방승원" userId="9ce93ec5-f3d8-4208-96f7-a578c97e1745" providerId="ADAL" clId="{02A7DC32-FE6F-924F-8BE2-4714F790DA6E}"/>
    <pc:docChg chg="modSld">
      <pc:chgData name="방승원" userId="9ce93ec5-f3d8-4208-96f7-a578c97e1745" providerId="ADAL" clId="{02A7DC32-FE6F-924F-8BE2-4714F790DA6E}" dt="2022-09-20T07:42:06.222" v="0" actId="1036"/>
      <pc:docMkLst>
        <pc:docMk/>
      </pc:docMkLst>
      <pc:sldChg chg="modSp">
        <pc:chgData name="방승원" userId="9ce93ec5-f3d8-4208-96f7-a578c97e1745" providerId="ADAL" clId="{02A7DC32-FE6F-924F-8BE2-4714F790DA6E}" dt="2022-09-20T07:42:06.222" v="0" actId="1036"/>
        <pc:sldMkLst>
          <pc:docMk/>
          <pc:sldMk cId="3441475104" sldId="269"/>
        </pc:sldMkLst>
        <pc:spChg chg="mod">
          <ac:chgData name="방승원" userId="9ce93ec5-f3d8-4208-96f7-a578c97e1745" providerId="ADAL" clId="{02A7DC32-FE6F-924F-8BE2-4714F790DA6E}" dt="2022-09-20T07:42:06.222" v="0" actId="1036"/>
          <ac:spMkLst>
            <pc:docMk/>
            <pc:sldMk cId="3441475104" sldId="269"/>
            <ac:spMk id="3" creationId="{00000000-0000-0000-0000-000000000000}"/>
          </ac:spMkLst>
        </pc:spChg>
      </pc:sldChg>
    </pc:docChg>
  </pc:docChgLst>
  <pc:docChgLst>
    <pc:chgData name="게스트 사용자" userId="S::urn:spo:anon#e1ab65a63c6a943994430cfd7e917eb495b8fc32d8c3fc574125b64c25b01462::" providerId="AD" clId="Web-{61C7ADCB-2497-A4C9-DAAF-588F9A5630A0}"/>
    <pc:docChg chg="modSld">
      <pc:chgData name="게스트 사용자" userId="S::urn:spo:anon#e1ab65a63c6a943994430cfd7e917eb495b8fc32d8c3fc574125b64c25b01462::" providerId="AD" clId="Web-{61C7ADCB-2497-A4C9-DAAF-588F9A5630A0}" dt="2022-09-19T12:28:10.277" v="57" actId="20577"/>
      <pc:docMkLst>
        <pc:docMk/>
      </pc:docMkLst>
      <pc:sldChg chg="modSp">
        <pc:chgData name="게스트 사용자" userId="S::urn:spo:anon#e1ab65a63c6a943994430cfd7e917eb495b8fc32d8c3fc574125b64c25b01462::" providerId="AD" clId="Web-{61C7ADCB-2497-A4C9-DAAF-588F9A5630A0}" dt="2022-09-19T12:28:10.277" v="57" actId="20577"/>
        <pc:sldMkLst>
          <pc:docMk/>
          <pc:sldMk cId="2143600055" sldId="259"/>
        </pc:sldMkLst>
        <pc:spChg chg="mod">
          <ac:chgData name="게스트 사용자" userId="S::urn:spo:anon#e1ab65a63c6a943994430cfd7e917eb495b8fc32d8c3fc574125b64c25b01462::" providerId="AD" clId="Web-{61C7ADCB-2497-A4C9-DAAF-588F9A5630A0}" dt="2022-09-19T12:28:10.277" v="57" actId="20577"/>
          <ac:spMkLst>
            <pc:docMk/>
            <pc:sldMk cId="2143600055" sldId="259"/>
            <ac:spMk id="3" creationId="{00000000-0000-0000-0000-000000000000}"/>
          </ac:spMkLst>
        </pc:spChg>
      </pc:sldChg>
    </pc:docChg>
  </pc:docChgLst>
  <pc:docChgLst>
    <pc:chgData name="게스트 사용자" userId="S::urn:spo:anon#e1ab65a63c6a943994430cfd7e917eb495b8fc32d8c3fc574125b64c25b01462::" providerId="AD" clId="Web-{C7BBDA79-175B-DEC1-D26F-92B86818E421}"/>
    <pc:docChg chg="modSld">
      <pc:chgData name="게스트 사용자" userId="S::urn:spo:anon#e1ab65a63c6a943994430cfd7e917eb495b8fc32d8c3fc574125b64c25b01462::" providerId="AD" clId="Web-{C7BBDA79-175B-DEC1-D26F-92B86818E421}" dt="2022-09-19T12:32:03.669" v="1" actId="20577"/>
      <pc:docMkLst>
        <pc:docMk/>
      </pc:docMkLst>
      <pc:sldChg chg="modSp">
        <pc:chgData name="게스트 사용자" userId="S::urn:spo:anon#e1ab65a63c6a943994430cfd7e917eb495b8fc32d8c3fc574125b64c25b01462::" providerId="AD" clId="Web-{C7BBDA79-175B-DEC1-D26F-92B86818E421}" dt="2022-09-19T12:32:03.669" v="1" actId="20577"/>
        <pc:sldMkLst>
          <pc:docMk/>
          <pc:sldMk cId="2143600055" sldId="259"/>
        </pc:sldMkLst>
        <pc:spChg chg="mod">
          <ac:chgData name="게스트 사용자" userId="S::urn:spo:anon#e1ab65a63c6a943994430cfd7e917eb495b8fc32d8c3fc574125b64c25b01462::" providerId="AD" clId="Web-{C7BBDA79-175B-DEC1-D26F-92B86818E421}" dt="2022-09-19T12:32:03.669" v="1" actId="20577"/>
          <ac:spMkLst>
            <pc:docMk/>
            <pc:sldMk cId="2143600055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1" y="3962400"/>
            <a:ext cx="651351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4233" cy="1752600"/>
          </a:xfrm>
          <a:noFill/>
        </p:spPr>
        <p:txBody>
          <a:bodyPr/>
          <a:lstStyle>
            <a:lvl1pPr>
              <a:defRPr sz="5000">
                <a:solidFill>
                  <a:srgbClr val="1A5D65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0854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D50BE-DCC6-48A4-B69F-E71C10220979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5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418"/>
            <a:ext cx="2057400" cy="58531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1" y="277418"/>
            <a:ext cx="5969000" cy="58531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D50BE-DCC6-48A4-B69F-E71C10220979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57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D50BE-DCC6-48A4-B69F-E71C10220979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199" y="1143002"/>
            <a:ext cx="82296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08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D50BE-DCC6-48A4-B69F-E71C10220979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199" y="1143002"/>
            <a:ext cx="8229600" cy="49875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73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784" y="440650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1784" y="2906316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1017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3002"/>
            <a:ext cx="40132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3601" y="1143002"/>
            <a:ext cx="40132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D50BE-DCC6-48A4-B69F-E71C10220979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3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052736"/>
            <a:ext cx="4040717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1916832"/>
            <a:ext cx="4040717" cy="4208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6085" y="1052736"/>
            <a:ext cx="4040716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6085" y="1916832"/>
            <a:ext cx="4040716" cy="4208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D50BE-DCC6-48A4-B69F-E71C10220979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6365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21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D50BE-DCC6-48A4-B69F-E71C10220979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1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D50BE-DCC6-48A4-B69F-E71C10220979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4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2654"/>
            <a:ext cx="30077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2" y="272655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4705"/>
            <a:ext cx="30077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D50BE-DCC6-48A4-B69F-E71C10220979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2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17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817" y="61317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817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D50BE-DCC6-48A4-B69F-E71C10220979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47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636587"/>
          </a:xfrm>
          <a:prstGeom prst="rect">
            <a:avLst/>
          </a:prstGeom>
          <a:solidFill>
            <a:srgbClr val="0365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2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12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fld id="{2DDD50BE-DCC6-48A4-B69F-E71C10220979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1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굴림" pitchFamily="50" charset="-127"/>
              </a:defRPr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71512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038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 i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LAB</a:t>
            </a:r>
            <a:r>
              <a:rPr lang="ko-KR" altLang="en-US" sz="3600" dirty="0"/>
              <a:t> </a:t>
            </a:r>
            <a:r>
              <a:rPr lang="en-US" altLang="ko-KR" sz="3600" dirty="0"/>
              <a:t>2</a:t>
            </a:r>
            <a:br>
              <a:rPr lang="en-US" altLang="ko-KR" sz="3600" dirty="0"/>
            </a:br>
            <a:r>
              <a:rPr lang="en-US" altLang="ko-KR" sz="3600" dirty="0"/>
              <a:t>Simplification of Boolean Algebra and Logic Circuits 		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>
                <a:ea typeface="맑은 고딕"/>
              </a:rPr>
              <a:t>SNU VLSI LAB</a:t>
            </a:r>
          </a:p>
          <a:p>
            <a:endParaRPr lang="en-US" altLang="ko-KR" sz="2400" dirty="0"/>
          </a:p>
          <a:p>
            <a:r>
              <a:rPr lang="en-US" altLang="ko-KR" sz="2400" dirty="0">
                <a:ea typeface="맑은 고딕"/>
              </a:rPr>
              <a:t>2022-09-27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081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Goals of LAB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62150"/>
            <a:ext cx="8229600" cy="3493296"/>
          </a:xfrm>
        </p:spPr>
        <p:txBody>
          <a:bodyPr/>
          <a:lstStyle/>
          <a:p>
            <a:r>
              <a:rPr lang="en-US" altLang="ko-KR" sz="2700" dirty="0"/>
              <a:t>Understand the Boolean Algebra and confirm it with an experiment</a:t>
            </a:r>
          </a:p>
          <a:p>
            <a:endParaRPr lang="en-US" altLang="ko-KR" sz="2700" dirty="0"/>
          </a:p>
          <a:p>
            <a:r>
              <a:rPr lang="en-US" altLang="ko-KR" sz="2700" dirty="0"/>
              <a:t>Check out De Morgan’s theorem</a:t>
            </a:r>
          </a:p>
          <a:p>
            <a:endParaRPr lang="en-US" altLang="ko-KR" sz="2700" dirty="0"/>
          </a:p>
          <a:p>
            <a:r>
              <a:rPr lang="en-US" altLang="ko-KR" sz="2700" dirty="0"/>
              <a:t>Understanding critical path of logic circuits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97435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 err="1"/>
              <a:t>PreLAB</a:t>
            </a:r>
            <a:r>
              <a:rPr lang="en-US" altLang="ko-KR" sz="3000" dirty="0"/>
              <a:t> report contents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69149"/>
            <a:ext cx="8229600" cy="5805180"/>
          </a:xfrm>
        </p:spPr>
        <p:txBody>
          <a:bodyPr/>
          <a:lstStyle/>
          <a:p>
            <a:r>
              <a:rPr lang="en-US" altLang="ko-KR" sz="2700" dirty="0"/>
              <a:t>4)</a:t>
            </a:r>
          </a:p>
          <a:p>
            <a:pPr lvl="1">
              <a:lnSpc>
                <a:spcPct val="130000"/>
              </a:lnSpc>
              <a:buClr>
                <a:srgbClr val="3B812F"/>
              </a:buClr>
            </a:pPr>
            <a:r>
              <a:rPr lang="ko-KR" altLang="en-US" sz="1600" b="1" dirty="0">
                <a:solidFill>
                  <a:srgbClr val="000000"/>
                </a:solidFill>
              </a:rPr>
              <a:t>마</a:t>
            </a:r>
            <a:r>
              <a:rPr lang="en-US" altLang="ko-KR" sz="1600" b="1" dirty="0">
                <a:solidFill>
                  <a:srgbClr val="000000"/>
                </a:solidFill>
              </a:rPr>
              <a:t>. </a:t>
            </a:r>
            <a:r>
              <a:rPr lang="en-US" altLang="ko-KR" sz="1600" dirty="0">
                <a:solidFill>
                  <a:srgbClr val="000000"/>
                </a:solidFill>
              </a:rPr>
              <a:t>Make a truth table for the following equation, simplify it, and configure it as a circuit</a:t>
            </a:r>
          </a:p>
          <a:p>
            <a:pPr marL="344487" lvl="1" indent="0" algn="ctr">
              <a:lnSpc>
                <a:spcPct val="130000"/>
              </a:lnSpc>
              <a:buClr>
                <a:srgbClr val="3B812F"/>
              </a:buClr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Y=AB+ABC+A’B+AB’C</a:t>
            </a:r>
          </a:p>
          <a:p>
            <a:pPr marL="344487" lvl="1" indent="0" algn="ctr">
              <a:lnSpc>
                <a:spcPct val="130000"/>
              </a:lnSpc>
              <a:buClr>
                <a:srgbClr val="3B812F"/>
              </a:buClr>
              <a:buNone/>
            </a:pPr>
            <a:endParaRPr lang="en-US" altLang="ko-KR" sz="1600" dirty="0">
              <a:solidFill>
                <a:srgbClr val="000000"/>
              </a:solidFill>
            </a:endParaRPr>
          </a:p>
          <a:p>
            <a:pPr marL="344487" lvl="1" indent="0" algn="ctr">
              <a:lnSpc>
                <a:spcPct val="130000"/>
              </a:lnSpc>
              <a:buClr>
                <a:srgbClr val="3B812F"/>
              </a:buClr>
              <a:buNone/>
            </a:pPr>
            <a:endParaRPr lang="en-US" altLang="ko-KR" sz="1600" dirty="0">
              <a:solidFill>
                <a:srgbClr val="000000"/>
              </a:solidFill>
            </a:endParaRPr>
          </a:p>
          <a:p>
            <a:pPr marL="344487" lvl="1" indent="0" algn="ctr">
              <a:lnSpc>
                <a:spcPct val="130000"/>
              </a:lnSpc>
              <a:buClr>
                <a:srgbClr val="3B812F"/>
              </a:buClr>
              <a:buNone/>
            </a:pPr>
            <a:endParaRPr lang="en-US" altLang="ko-KR" sz="1600" dirty="0">
              <a:solidFill>
                <a:srgbClr val="000000"/>
              </a:solidFill>
            </a:endParaRPr>
          </a:p>
          <a:p>
            <a:pPr marL="344487" lvl="1" indent="0" algn="ctr">
              <a:lnSpc>
                <a:spcPct val="130000"/>
              </a:lnSpc>
              <a:buClr>
                <a:srgbClr val="3B812F"/>
              </a:buClr>
              <a:buNone/>
            </a:pPr>
            <a:endParaRPr lang="en-US" altLang="ko-KR" sz="1600" dirty="0">
              <a:solidFill>
                <a:srgbClr val="000000"/>
              </a:solidFill>
            </a:endParaRPr>
          </a:p>
          <a:p>
            <a:pPr marL="344487" lvl="1" indent="0" algn="ctr">
              <a:lnSpc>
                <a:spcPct val="130000"/>
              </a:lnSpc>
              <a:buClr>
                <a:srgbClr val="3B812F"/>
              </a:buClr>
              <a:buNone/>
            </a:pPr>
            <a:endParaRPr lang="en-US" altLang="ko-KR" sz="1600" dirty="0">
              <a:solidFill>
                <a:srgbClr val="000000"/>
              </a:solidFill>
            </a:endParaRPr>
          </a:p>
          <a:p>
            <a:pPr marL="344487" lvl="1" indent="0" algn="ctr">
              <a:lnSpc>
                <a:spcPct val="130000"/>
              </a:lnSpc>
              <a:buClr>
                <a:srgbClr val="3B812F"/>
              </a:buClr>
              <a:buNone/>
            </a:pPr>
            <a:endParaRPr lang="en-US" altLang="ko-KR" sz="1600" dirty="0">
              <a:solidFill>
                <a:srgbClr val="000000"/>
              </a:solidFill>
            </a:endParaRPr>
          </a:p>
          <a:p>
            <a:pPr marL="344487" lvl="1" indent="0">
              <a:lnSpc>
                <a:spcPct val="130000"/>
              </a:lnSpc>
              <a:buClr>
                <a:srgbClr val="3B812F"/>
              </a:buClr>
              <a:buNone/>
            </a:pPr>
            <a:endParaRPr lang="en-US" altLang="ko-KR" sz="1600" b="1" dirty="0">
              <a:solidFill>
                <a:srgbClr val="000000"/>
              </a:solidFill>
            </a:endParaRPr>
          </a:p>
          <a:p>
            <a:pPr lvl="1">
              <a:lnSpc>
                <a:spcPct val="130000"/>
              </a:lnSpc>
              <a:buClr>
                <a:srgbClr val="3B812F"/>
              </a:buClr>
            </a:pPr>
            <a:r>
              <a:rPr lang="ko-KR" altLang="en-US" sz="1600" b="1" dirty="0">
                <a:solidFill>
                  <a:srgbClr val="000000"/>
                </a:solidFill>
              </a:rPr>
              <a:t>바</a:t>
            </a:r>
            <a:r>
              <a:rPr lang="en-US" altLang="ko-KR" sz="1600" b="1" dirty="0">
                <a:solidFill>
                  <a:srgbClr val="000000"/>
                </a:solidFill>
              </a:rPr>
              <a:t>. </a:t>
            </a:r>
            <a:r>
              <a:rPr lang="en-US" altLang="ko-KR" sz="1600" dirty="0">
                <a:solidFill>
                  <a:srgbClr val="000000"/>
                </a:solidFill>
              </a:rPr>
              <a:t>Construct the circuit in Figure 2.2 as the simplest circuit using only inverter, 3-input AND gate, and 2-input OR gate.</a:t>
            </a:r>
          </a:p>
          <a:p>
            <a:pPr lvl="1">
              <a:lnSpc>
                <a:spcPct val="130000"/>
              </a:lnSpc>
              <a:buClr>
                <a:srgbClr val="3B812F"/>
              </a:buClr>
            </a:pPr>
            <a:r>
              <a:rPr lang="ko-KR" altLang="en-US" sz="1600" b="1" dirty="0">
                <a:solidFill>
                  <a:srgbClr val="000000"/>
                </a:solidFill>
              </a:rPr>
              <a:t>사</a:t>
            </a:r>
            <a:r>
              <a:rPr lang="en-US" altLang="ko-KR" sz="1600" b="1" dirty="0">
                <a:solidFill>
                  <a:srgbClr val="000000"/>
                </a:solidFill>
              </a:rPr>
              <a:t>. </a:t>
            </a:r>
            <a:r>
              <a:rPr lang="en-US" altLang="ko-KR" sz="1600" dirty="0">
                <a:solidFill>
                  <a:srgbClr val="000000"/>
                </a:solidFill>
              </a:rPr>
              <a:t>Construct the circuit in Figure 2.2 as the simplest circuit using only inverter, 2-input AND gate, and 2-input OR gate.</a:t>
            </a:r>
            <a:endParaRPr lang="ko-KR" altLang="en-US" sz="2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B6194FA-55A8-A04B-8E12-4465CDD3EBAC}"/>
              </a:ext>
            </a:extLst>
          </p:cNvPr>
          <p:cNvGrpSpPr/>
          <p:nvPr/>
        </p:nvGrpSpPr>
        <p:grpSpPr>
          <a:xfrm>
            <a:off x="1107347" y="2270449"/>
            <a:ext cx="6929306" cy="2952300"/>
            <a:chOff x="1107347" y="2345089"/>
            <a:chExt cx="6929306" cy="29523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7F6645C-6522-4C02-B060-32CEA2800475}"/>
                </a:ext>
              </a:extLst>
            </p:cNvPr>
            <p:cNvSpPr/>
            <p:nvPr/>
          </p:nvSpPr>
          <p:spPr>
            <a:xfrm>
              <a:off x="3608336" y="2345089"/>
              <a:ext cx="2324100" cy="2384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D43F325-75ED-4BB3-A66D-FDB74F1C58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497" t="29453" r="62501" b="35808"/>
            <a:stretch/>
          </p:blipFill>
          <p:spPr>
            <a:xfrm>
              <a:off x="1459698" y="2592485"/>
              <a:ext cx="6576955" cy="254567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6BE0147-F033-4A51-AC09-E7C68105F222}"/>
                </a:ext>
              </a:extLst>
            </p:cNvPr>
            <p:cNvSpPr/>
            <p:nvPr/>
          </p:nvSpPr>
          <p:spPr>
            <a:xfrm>
              <a:off x="1107347" y="2597577"/>
              <a:ext cx="6866513" cy="2699812"/>
            </a:xfrm>
            <a:prstGeom prst="rect">
              <a:avLst/>
            </a:prstGeom>
            <a:noFill/>
            <a:ln w="254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EAE4F4-AC1A-407A-8B5D-C1742C47DC87}"/>
                </a:ext>
              </a:extLst>
            </p:cNvPr>
            <p:cNvSpPr txBox="1"/>
            <p:nvPr/>
          </p:nvSpPr>
          <p:spPr>
            <a:xfrm>
              <a:off x="4315377" y="4984141"/>
              <a:ext cx="513245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그림 </a:t>
              </a:r>
              <a:r>
                <a:rPr lang="en-US" altLang="ko-KR" sz="700" dirty="0"/>
                <a:t>2.2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147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LAB contents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59721"/>
            <a:ext cx="8229600" cy="4152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700" dirty="0"/>
              <a:t>5. </a:t>
            </a:r>
            <a:r>
              <a:rPr lang="ko-KR" altLang="en-US" sz="2700" dirty="0"/>
              <a:t>바</a:t>
            </a:r>
            <a:r>
              <a:rPr lang="en-US" altLang="ko-KR" sz="2700" dirty="0"/>
              <a:t>, </a:t>
            </a:r>
            <a:r>
              <a:rPr lang="ko-KR" altLang="en-US" sz="2700" dirty="0"/>
              <a:t>사 </a:t>
            </a:r>
            <a:endParaRPr lang="en-US" altLang="ko-KR" sz="2700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Express the circuit in Figure 2.2 as a Boolean expression for each condition.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Connect the circuit after composing the schematic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Check whether the output is consistent with the truth table while changing the input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Measure the delay on the critical path of the circuit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Measure by freely selecting one of various input combinations</a:t>
            </a:r>
            <a:endParaRPr lang="en-US" altLang="ko-KR" sz="2475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423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err="1">
                <a:latin typeface="맑은 고딕"/>
                <a:ea typeface="맑은 고딕"/>
              </a:rPr>
              <a:t>Experimental</a:t>
            </a:r>
            <a:r>
              <a:rPr lang="ko-KR" altLang="en-US" sz="3000" dirty="0">
                <a:latin typeface="맑은 고딕"/>
                <a:ea typeface="맑은 고딕"/>
              </a:rPr>
              <a:t> </a:t>
            </a:r>
            <a:r>
              <a:rPr lang="ko-KR" altLang="en-US" sz="3000" dirty="0" err="1">
                <a:latin typeface="맑은 고딕"/>
                <a:ea typeface="맑은 고딕"/>
              </a:rPr>
              <a:t>results</a:t>
            </a:r>
            <a:r>
              <a:rPr lang="ko-KR" altLang="en-US" sz="3000" dirty="0">
                <a:latin typeface="맑은 고딕"/>
                <a:ea typeface="맑은 고딕"/>
              </a:rPr>
              <a:t> </a:t>
            </a:r>
            <a:r>
              <a:rPr lang="ko-KR" altLang="en-US" sz="3000" dirty="0" err="1">
                <a:latin typeface="맑은 고딕"/>
                <a:ea typeface="맑은 고딕"/>
              </a:rPr>
              <a:t>to</a:t>
            </a:r>
            <a:r>
              <a:rPr lang="ko-KR" altLang="en-US" sz="3000" dirty="0">
                <a:latin typeface="맑은 고딕"/>
                <a:ea typeface="맑은 고딕"/>
              </a:rPr>
              <a:t> </a:t>
            </a:r>
            <a:r>
              <a:rPr lang="ko-KR" altLang="en-US" sz="3000" dirty="0" err="1">
                <a:latin typeface="맑은 고딕"/>
                <a:ea typeface="맑은 고딕"/>
              </a:rPr>
              <a:t>be</a:t>
            </a:r>
            <a:r>
              <a:rPr lang="ko-KR" altLang="en-US" sz="3000" dirty="0">
                <a:latin typeface="맑은 고딕"/>
                <a:ea typeface="맑은 고딕"/>
              </a:rPr>
              <a:t> </a:t>
            </a:r>
            <a:r>
              <a:rPr lang="ko-KR" altLang="en-US" sz="3000" dirty="0" err="1">
                <a:latin typeface="맑은 고딕"/>
                <a:ea typeface="맑은 고딕"/>
              </a:rPr>
              <a:t>graded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30474"/>
            <a:ext cx="8229600" cy="4808535"/>
          </a:xfrm>
        </p:spPr>
        <p:txBody>
          <a:bodyPr/>
          <a:lstStyle/>
          <a:p>
            <a:r>
              <a:rPr lang="en-US" altLang="ko-KR" sz="2700" dirty="0"/>
              <a:t>5. </a:t>
            </a:r>
            <a:r>
              <a:rPr lang="ko-KR" altLang="en-US" sz="2700" dirty="0"/>
              <a:t>바</a:t>
            </a:r>
            <a:r>
              <a:rPr lang="en-US" altLang="ko-KR" sz="2700" dirty="0"/>
              <a:t>,</a:t>
            </a:r>
            <a:r>
              <a:rPr lang="ko-KR" altLang="en-US" sz="2700" dirty="0"/>
              <a:t>사</a:t>
            </a:r>
            <a:endParaRPr lang="en-US" altLang="ko-KR" sz="2700" dirty="0"/>
          </a:p>
          <a:p>
            <a:pPr lvl="1" indent="-325120"/>
            <a:r>
              <a:rPr lang="en-US" altLang="ko-KR" sz="1850" dirty="0"/>
              <a:t>The demonstration method can be freely selected from the items below.</a:t>
            </a:r>
            <a:endParaRPr lang="en-US" altLang="ko-KR" sz="1850">
              <a:ea typeface="맑은 고딕"/>
            </a:endParaRPr>
          </a:p>
          <a:p>
            <a:pPr lvl="2" indent="-350520"/>
            <a:r>
              <a:rPr lang="en-US" altLang="ko-KR" sz="2050" dirty="0"/>
              <a:t>Demonstration by shooting a video (showing the circuit and wave in the order)</a:t>
            </a:r>
          </a:p>
          <a:p>
            <a:pPr lvl="2" indent="-350520"/>
            <a:r>
              <a:rPr lang="en-US" altLang="ko-KR" sz="2050" dirty="0"/>
              <a:t>After composing the circuit for each item, show the waveform directly to the TA to demonstrate (all items can be demonstrated at once)</a:t>
            </a:r>
          </a:p>
          <a:p>
            <a:pPr lvl="1" indent="-325120"/>
            <a:r>
              <a:rPr lang="en-US" altLang="ko-KR" sz="2250" dirty="0">
                <a:ea typeface="맑은 고딕"/>
              </a:rPr>
              <a:t> Check whether the circuit is operating according to the truth table</a:t>
            </a:r>
          </a:p>
          <a:p>
            <a:pPr lvl="2" indent="-350520"/>
            <a:r>
              <a:rPr lang="en-US" altLang="ko-KR" dirty="0"/>
              <a:t>Waveform or multimeter</a:t>
            </a:r>
          </a:p>
          <a:p>
            <a:pPr lvl="2" indent="-350520">
              <a:buClr>
                <a:srgbClr val="CC9900"/>
              </a:buClr>
            </a:pPr>
            <a:r>
              <a:rPr lang="en-US" altLang="ko-KR" dirty="0">
                <a:ea typeface="맑은 고딕"/>
              </a:rPr>
              <a:t>Change one input and keep other inputs constant</a:t>
            </a:r>
          </a:p>
          <a:p>
            <a:pPr lvl="1" indent="-325120"/>
            <a:r>
              <a:rPr lang="en-US" altLang="ko-KR" sz="2250" dirty="0">
                <a:ea typeface="맑은 고딕"/>
              </a:rPr>
              <a:t> Check critical path delay</a:t>
            </a:r>
          </a:p>
          <a:p>
            <a:pPr lvl="2" indent="-350520"/>
            <a:r>
              <a:rPr lang="en-US" altLang="ko-KR" dirty="0"/>
              <a:t>Waveform</a:t>
            </a:r>
            <a:endParaRPr lang="en-US" altLang="ko-KR" sz="2475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14360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맑은 고딕"/>
                <a:ea typeface="맑은 고딕"/>
              </a:rPr>
              <a:t>List</a:t>
            </a:r>
            <a:r>
              <a:rPr lang="ko-KR" altLang="en-US" dirty="0">
                <a:latin typeface="맑은 고딕"/>
                <a:ea typeface="맑은 고딕"/>
              </a:rPr>
              <a:t> of </a:t>
            </a:r>
            <a:r>
              <a:rPr lang="ko-KR" altLang="en-US" dirty="0" err="1">
                <a:latin typeface="맑은 고딕"/>
                <a:ea typeface="맑은 고딕"/>
              </a:rPr>
              <a:t>contents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for</a:t>
            </a:r>
            <a:r>
              <a:rPr lang="ko-KR" altLang="en-US" dirty="0">
                <a:latin typeface="맑은 고딕"/>
                <a:ea typeface="맑은 고딕"/>
              </a:rPr>
              <a:t> </a:t>
            </a:r>
            <a:r>
              <a:rPr lang="ko-KR" altLang="en-US" dirty="0" err="1">
                <a:latin typeface="맑은 고딕"/>
                <a:ea typeface="맑은 고딕"/>
              </a:rPr>
              <a:t>results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report</a:t>
            </a:r>
            <a:r>
              <a:rPr lang="ko-KR" altLang="en-US" dirty="0">
                <a:latin typeface="맑은 고딕"/>
                <a:ea typeface="맑은 고딕"/>
              </a:rPr>
              <a:t>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Write the Critical path delay of 5. </a:t>
            </a:r>
            <a:r>
              <a:rPr lang="ko-KR" altLang="en-US" dirty="0"/>
              <a:t>바</a:t>
            </a:r>
            <a:r>
              <a:rPr lang="en-US" altLang="ko-KR" dirty="0"/>
              <a:t>,</a:t>
            </a:r>
            <a:r>
              <a:rPr lang="ko-KR" altLang="en-US" dirty="0"/>
              <a:t>사</a:t>
            </a:r>
            <a:r>
              <a:rPr lang="en-US" altLang="ko-KR" dirty="0"/>
              <a:t> in tabular form</a:t>
            </a:r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나</a:t>
            </a:r>
            <a:r>
              <a:rPr lang="en-US" altLang="ko-KR" dirty="0"/>
              <a:t> (qualitatively)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553876"/>
      </p:ext>
    </p:extLst>
  </p:cSld>
  <p:clrMapOvr>
    <a:masterClrMapping/>
  </p:clrMapOvr>
</p:sld>
</file>

<file path=ppt/theme/theme1.xml><?xml version="1.0" encoding="utf-8"?>
<a:theme xmlns:a="http://schemas.openxmlformats.org/drawingml/2006/main" name="SNUCAD_MKANG2">
  <a:themeElements>
    <a:clrScheme name="사용자 지정 1">
      <a:dk1>
        <a:srgbClr val="000000"/>
      </a:dk1>
      <a:lt1>
        <a:srgbClr val="FFFFFF"/>
      </a:lt1>
      <a:dk2>
        <a:srgbClr val="1A5D65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벽지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NUCAD_MKANG2" id="{DE99D4AF-FBBB-4231-A52E-66938279BD4F}" vid="{E53B7D39-0BF5-4E7B-914D-B06EA4AB96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SNUCAD_MKANG2</Template>
  <TotalTime>222</TotalTime>
  <Words>305</Words>
  <Application>Microsoft Macintosh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굴림</vt:lpstr>
      <vt:lpstr>맑은 고딕</vt:lpstr>
      <vt:lpstr>Times New Roman</vt:lpstr>
      <vt:lpstr>Wingdings</vt:lpstr>
      <vt:lpstr>SNUCAD_MKANG2</vt:lpstr>
      <vt:lpstr>LAB 2 Simplification of Boolean Algebra and Logic Circuits   </vt:lpstr>
      <vt:lpstr>Goals of LAB</vt:lpstr>
      <vt:lpstr>PreLAB report contents</vt:lpstr>
      <vt:lpstr>LAB contents</vt:lpstr>
      <vt:lpstr>Experimental results to be graded</vt:lpstr>
      <vt:lpstr>List of contents for results report </vt:lpstr>
    </vt:vector>
  </TitlesOfParts>
  <Company>Seoul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실험 2 Boolean Algebra 및  논리 회로의 간소화</dc:title>
  <dc:creator>안세용</dc:creator>
  <cp:lastModifiedBy>Pang Seungwon</cp:lastModifiedBy>
  <cp:revision>29</cp:revision>
  <dcterms:created xsi:type="dcterms:W3CDTF">2014-06-24T06:06:33Z</dcterms:created>
  <dcterms:modified xsi:type="dcterms:W3CDTF">2022-09-20T07:42:16Z</dcterms:modified>
</cp:coreProperties>
</file>