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85" r:id="rId4"/>
    <p:sldId id="286" r:id="rId5"/>
    <p:sldId id="283" r:id="rId6"/>
    <p:sldId id="276" r:id="rId7"/>
    <p:sldId id="273" r:id="rId8"/>
    <p:sldId id="27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7DE46-9758-4175-B7C2-23F7B0FB9015}" v="53" dt="2022-09-28T08:30:44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재용(IT융합공학과)" userId="85dc5fc6-5f69-4b88-bf9b-df96dc0f8e55" providerId="ADAL" clId="{1F030C6F-F752-46B6-B4B1-CC1A1F0CBF19}"/>
    <pc:docChg chg="addSld delSld modSld">
      <pc:chgData name="장재용(IT융합공학과)" userId="85dc5fc6-5f69-4b88-bf9b-df96dc0f8e55" providerId="ADAL" clId="{1F030C6F-F752-46B6-B4B1-CC1A1F0CBF19}" dt="2022-08-26T07:00:09.214" v="24" actId="47"/>
      <pc:docMkLst>
        <pc:docMk/>
      </pc:docMkLst>
      <pc:sldChg chg="modSp mod">
        <pc:chgData name="장재용(IT융합공학과)" userId="85dc5fc6-5f69-4b88-bf9b-df96dc0f8e55" providerId="ADAL" clId="{1F030C6F-F752-46B6-B4B1-CC1A1F0CBF19}" dt="2022-08-26T06:33:14.686" v="21" actId="20577"/>
        <pc:sldMkLst>
          <pc:docMk/>
          <pc:sldMk cId="3012456418" sldId="257"/>
        </pc:sldMkLst>
        <pc:spChg chg="mod">
          <ac:chgData name="장재용(IT융합공학과)" userId="85dc5fc6-5f69-4b88-bf9b-df96dc0f8e55" providerId="ADAL" clId="{1F030C6F-F752-46B6-B4B1-CC1A1F0CBF19}" dt="2022-08-26T06:33:14.686" v="21" actId="20577"/>
          <ac:spMkLst>
            <pc:docMk/>
            <pc:sldMk cId="3012456418" sldId="257"/>
            <ac:spMk id="3" creationId="{00000000-0000-0000-0000-000000000000}"/>
          </ac:spMkLst>
        </pc:spChg>
      </pc:sldChg>
      <pc:sldChg chg="add del">
        <pc:chgData name="장재용(IT융합공학과)" userId="85dc5fc6-5f69-4b88-bf9b-df96dc0f8e55" providerId="ADAL" clId="{1F030C6F-F752-46B6-B4B1-CC1A1F0CBF19}" dt="2022-08-26T06:59:59.358" v="23" actId="47"/>
        <pc:sldMkLst>
          <pc:docMk/>
          <pc:sldMk cId="989530720" sldId="284"/>
        </pc:sldMkLst>
      </pc:sldChg>
      <pc:sldChg chg="add">
        <pc:chgData name="장재용(IT융합공학과)" userId="85dc5fc6-5f69-4b88-bf9b-df96dc0f8e55" providerId="ADAL" clId="{1F030C6F-F752-46B6-B4B1-CC1A1F0CBF19}" dt="2022-08-26T06:50:37.322" v="22"/>
        <pc:sldMkLst>
          <pc:docMk/>
          <pc:sldMk cId="3921636758" sldId="285"/>
        </pc:sldMkLst>
      </pc:sldChg>
      <pc:sldChg chg="add">
        <pc:chgData name="장재용(IT융합공학과)" userId="85dc5fc6-5f69-4b88-bf9b-df96dc0f8e55" providerId="ADAL" clId="{1F030C6F-F752-46B6-B4B1-CC1A1F0CBF19}" dt="2022-08-26T06:50:37.322" v="22"/>
        <pc:sldMkLst>
          <pc:docMk/>
          <pc:sldMk cId="2751844480" sldId="286"/>
        </pc:sldMkLst>
      </pc:sldChg>
      <pc:sldChg chg="add del">
        <pc:chgData name="장재용(IT융합공학과)" userId="85dc5fc6-5f69-4b88-bf9b-df96dc0f8e55" providerId="ADAL" clId="{1F030C6F-F752-46B6-B4B1-CC1A1F0CBF19}" dt="2022-08-26T07:00:09.214" v="24" actId="47"/>
        <pc:sldMkLst>
          <pc:docMk/>
          <pc:sldMk cId="3349843959" sldId="287"/>
        </pc:sldMkLst>
      </pc:sldChg>
      <pc:sldChg chg="add del">
        <pc:chgData name="장재용(IT융합공학과)" userId="85dc5fc6-5f69-4b88-bf9b-df96dc0f8e55" providerId="ADAL" clId="{1F030C6F-F752-46B6-B4B1-CC1A1F0CBF19}" dt="2022-08-26T06:59:59.358" v="23" actId="47"/>
        <pc:sldMkLst>
          <pc:docMk/>
          <pc:sldMk cId="3803520702" sldId="288"/>
        </pc:sldMkLst>
      </pc:sldChg>
    </pc:docChg>
  </pc:docChgLst>
  <pc:docChgLst>
    <pc:chgData name="장재용(IT융합공학과)" userId="85dc5fc6-5f69-4b88-bf9b-df96dc0f8e55" providerId="ADAL" clId="{32B7DE46-9758-4175-B7C2-23F7B0FB9015}"/>
    <pc:docChg chg="custSel modSld">
      <pc:chgData name="장재용(IT융합공학과)" userId="85dc5fc6-5f69-4b88-bf9b-df96dc0f8e55" providerId="ADAL" clId="{32B7DE46-9758-4175-B7C2-23F7B0FB9015}" dt="2022-09-28T08:30:47.710" v="910" actId="20577"/>
      <pc:docMkLst>
        <pc:docMk/>
      </pc:docMkLst>
      <pc:sldChg chg="addSp modSp mod">
        <pc:chgData name="장재용(IT융합공학과)" userId="85dc5fc6-5f69-4b88-bf9b-df96dc0f8e55" providerId="ADAL" clId="{32B7DE46-9758-4175-B7C2-23F7B0FB9015}" dt="2022-09-28T08:27:52.772" v="731" actId="1076"/>
        <pc:sldMkLst>
          <pc:docMk/>
          <pc:sldMk cId="2374886468" sldId="273"/>
        </pc:sldMkLst>
        <pc:spChg chg="mod">
          <ac:chgData name="장재용(IT융합공학과)" userId="85dc5fc6-5f69-4b88-bf9b-df96dc0f8e55" providerId="ADAL" clId="{32B7DE46-9758-4175-B7C2-23F7B0FB9015}" dt="2022-09-28T08:27:31.267" v="725" actId="20577"/>
          <ac:spMkLst>
            <pc:docMk/>
            <pc:sldMk cId="2374886468" sldId="273"/>
            <ac:spMk id="3" creationId="{00000000-0000-0000-0000-000000000000}"/>
          </ac:spMkLst>
        </pc:spChg>
        <pc:picChg chg="add mod">
          <ac:chgData name="장재용(IT융합공학과)" userId="85dc5fc6-5f69-4b88-bf9b-df96dc0f8e55" providerId="ADAL" clId="{32B7DE46-9758-4175-B7C2-23F7B0FB9015}" dt="2022-09-28T08:27:52.772" v="731" actId="1076"/>
          <ac:picMkLst>
            <pc:docMk/>
            <pc:sldMk cId="2374886468" sldId="273"/>
            <ac:picMk id="4" creationId="{0053EA7D-46A5-8974-CB11-D51E8FEE27BD}"/>
          </ac:picMkLst>
        </pc:picChg>
        <pc:picChg chg="add mod">
          <ac:chgData name="장재용(IT융합공학과)" userId="85dc5fc6-5f69-4b88-bf9b-df96dc0f8e55" providerId="ADAL" clId="{32B7DE46-9758-4175-B7C2-23F7B0FB9015}" dt="2022-09-28T08:27:52.772" v="731" actId="1076"/>
          <ac:picMkLst>
            <pc:docMk/>
            <pc:sldMk cId="2374886468" sldId="273"/>
            <ac:picMk id="5" creationId="{2CFCD0CD-C018-5EFB-DDC7-A75A59231A6B}"/>
          </ac:picMkLst>
        </pc:picChg>
      </pc:sldChg>
      <pc:sldChg chg="addSp modSp mod">
        <pc:chgData name="장재용(IT융합공학과)" userId="85dc5fc6-5f69-4b88-bf9b-df96dc0f8e55" providerId="ADAL" clId="{32B7DE46-9758-4175-B7C2-23F7B0FB9015}" dt="2022-09-28T08:30:47.710" v="910" actId="20577"/>
        <pc:sldMkLst>
          <pc:docMk/>
          <pc:sldMk cId="3979549924" sldId="274"/>
        </pc:sldMkLst>
        <pc:spChg chg="mod">
          <ac:chgData name="장재용(IT융합공학과)" userId="85dc5fc6-5f69-4b88-bf9b-df96dc0f8e55" providerId="ADAL" clId="{32B7DE46-9758-4175-B7C2-23F7B0FB9015}" dt="2022-09-28T08:30:47.710" v="910" actId="20577"/>
          <ac:spMkLst>
            <pc:docMk/>
            <pc:sldMk cId="3979549924" sldId="274"/>
            <ac:spMk id="3" creationId="{00000000-0000-0000-0000-000000000000}"/>
          </ac:spMkLst>
        </pc:spChg>
        <pc:graphicFrameChg chg="add mod modGraphic">
          <ac:chgData name="장재용(IT융합공학과)" userId="85dc5fc6-5f69-4b88-bf9b-df96dc0f8e55" providerId="ADAL" clId="{32B7DE46-9758-4175-B7C2-23F7B0FB9015}" dt="2022-09-28T08:29:36.075" v="893" actId="1076"/>
          <ac:graphicFrameMkLst>
            <pc:docMk/>
            <pc:sldMk cId="3979549924" sldId="274"/>
            <ac:graphicFrameMk id="4" creationId="{F5D159FC-08A8-E692-5AC5-97CC45CAAC3B}"/>
          </ac:graphicFrameMkLst>
        </pc:graphicFrameChg>
        <pc:graphicFrameChg chg="add mod modGraphic">
          <ac:chgData name="장재용(IT융합공학과)" userId="85dc5fc6-5f69-4b88-bf9b-df96dc0f8e55" providerId="ADAL" clId="{32B7DE46-9758-4175-B7C2-23F7B0FB9015}" dt="2022-09-28T08:29:53.592" v="906" actId="1076"/>
          <ac:graphicFrameMkLst>
            <pc:docMk/>
            <pc:sldMk cId="3979549924" sldId="274"/>
            <ac:graphicFrameMk id="5" creationId="{5A97048A-8C0F-88D9-812C-D9AA2E0950E5}"/>
          </ac:graphicFrameMkLst>
        </pc:graphicFrameChg>
      </pc:sldChg>
      <pc:sldChg chg="addSp delSp modSp mod">
        <pc:chgData name="장재용(IT융합공학과)" userId="85dc5fc6-5f69-4b88-bf9b-df96dc0f8e55" providerId="ADAL" clId="{32B7DE46-9758-4175-B7C2-23F7B0FB9015}" dt="2022-09-28T08:23:30.698" v="722" actId="20577"/>
        <pc:sldMkLst>
          <pc:docMk/>
          <pc:sldMk cId="3464985086" sldId="276"/>
        </pc:sldMkLst>
        <pc:spChg chg="mod">
          <ac:chgData name="장재용(IT융합공학과)" userId="85dc5fc6-5f69-4b88-bf9b-df96dc0f8e55" providerId="ADAL" clId="{32B7DE46-9758-4175-B7C2-23F7B0FB9015}" dt="2022-09-28T08:23:30.698" v="722" actId="20577"/>
          <ac:spMkLst>
            <pc:docMk/>
            <pc:sldMk cId="3464985086" sldId="276"/>
            <ac:spMk id="3" creationId="{00000000-0000-0000-0000-000000000000}"/>
          </ac:spMkLst>
        </pc:spChg>
        <pc:spChg chg="mod">
          <ac:chgData name="장재용(IT융합공학과)" userId="85dc5fc6-5f69-4b88-bf9b-df96dc0f8e55" providerId="ADAL" clId="{32B7DE46-9758-4175-B7C2-23F7B0FB9015}" dt="2022-09-28T08:20:02.814" v="713" actId="1076"/>
          <ac:spMkLst>
            <pc:docMk/>
            <pc:sldMk cId="3464985086" sldId="276"/>
            <ac:spMk id="5" creationId="{00000000-0000-0000-0000-000000000000}"/>
          </ac:spMkLst>
        </pc:spChg>
        <pc:spChg chg="mod">
          <ac:chgData name="장재용(IT융합공학과)" userId="85dc5fc6-5f69-4b88-bf9b-df96dc0f8e55" providerId="ADAL" clId="{32B7DE46-9758-4175-B7C2-23F7B0FB9015}" dt="2022-09-28T08:20:02.814" v="713" actId="1076"/>
          <ac:spMkLst>
            <pc:docMk/>
            <pc:sldMk cId="3464985086" sldId="276"/>
            <ac:spMk id="12" creationId="{00000000-0000-0000-0000-000000000000}"/>
          </ac:spMkLst>
        </pc:spChg>
        <pc:spChg chg="mod">
          <ac:chgData name="장재용(IT융합공학과)" userId="85dc5fc6-5f69-4b88-bf9b-df96dc0f8e55" providerId="ADAL" clId="{32B7DE46-9758-4175-B7C2-23F7B0FB9015}" dt="2022-09-28T08:20:02.814" v="713" actId="1076"/>
          <ac:spMkLst>
            <pc:docMk/>
            <pc:sldMk cId="3464985086" sldId="276"/>
            <ac:spMk id="14" creationId="{00000000-0000-0000-0000-000000000000}"/>
          </ac:spMkLst>
        </pc:spChg>
        <pc:spChg chg="mod">
          <ac:chgData name="장재용(IT융합공학과)" userId="85dc5fc6-5f69-4b88-bf9b-df96dc0f8e55" providerId="ADAL" clId="{32B7DE46-9758-4175-B7C2-23F7B0FB9015}" dt="2022-09-28T08:20:02.814" v="713" actId="1076"/>
          <ac:spMkLst>
            <pc:docMk/>
            <pc:sldMk cId="3464985086" sldId="276"/>
            <ac:spMk id="15" creationId="{00000000-0000-0000-0000-000000000000}"/>
          </ac:spMkLst>
        </pc:spChg>
        <pc:spChg chg="mod">
          <ac:chgData name="장재용(IT융합공학과)" userId="85dc5fc6-5f69-4b88-bf9b-df96dc0f8e55" providerId="ADAL" clId="{32B7DE46-9758-4175-B7C2-23F7B0FB9015}" dt="2022-09-28T08:20:02.814" v="713" actId="1076"/>
          <ac:spMkLst>
            <pc:docMk/>
            <pc:sldMk cId="3464985086" sldId="276"/>
            <ac:spMk id="16" creationId="{00000000-0000-0000-0000-000000000000}"/>
          </ac:spMkLst>
        </pc:spChg>
        <pc:grpChg chg="mod">
          <ac:chgData name="장재용(IT융합공학과)" userId="85dc5fc6-5f69-4b88-bf9b-df96dc0f8e55" providerId="ADAL" clId="{32B7DE46-9758-4175-B7C2-23F7B0FB9015}" dt="2022-09-28T08:20:02.814" v="713" actId="1076"/>
          <ac:grpSpMkLst>
            <pc:docMk/>
            <pc:sldMk cId="3464985086" sldId="276"/>
            <ac:grpSpMk id="4" creationId="{00000000-0000-0000-0000-000000000000}"/>
          </ac:grpSpMkLst>
        </pc:grpChg>
        <pc:picChg chg="mod">
          <ac:chgData name="장재용(IT융합공학과)" userId="85dc5fc6-5f69-4b88-bf9b-df96dc0f8e55" providerId="ADAL" clId="{32B7DE46-9758-4175-B7C2-23F7B0FB9015}" dt="2022-09-28T08:20:02.814" v="713" actId="1076"/>
          <ac:picMkLst>
            <pc:docMk/>
            <pc:sldMk cId="3464985086" sldId="276"/>
            <ac:picMk id="6" creationId="{00000000-0000-0000-0000-000000000000}"/>
          </ac:picMkLst>
        </pc:picChg>
        <pc:picChg chg="add del mod">
          <ac:chgData name="장재용(IT융합공학과)" userId="85dc5fc6-5f69-4b88-bf9b-df96dc0f8e55" providerId="ADAL" clId="{32B7DE46-9758-4175-B7C2-23F7B0FB9015}" dt="2022-09-28T06:48:52.110" v="679" actId="478"/>
          <ac:picMkLst>
            <pc:docMk/>
            <pc:sldMk cId="3464985086" sldId="276"/>
            <ac:picMk id="7" creationId="{DCF853DB-DA8D-0974-6C40-491348FB63BD}"/>
          </ac:picMkLst>
        </pc:picChg>
        <pc:picChg chg="mod">
          <ac:chgData name="장재용(IT융합공학과)" userId="85dc5fc6-5f69-4b88-bf9b-df96dc0f8e55" providerId="ADAL" clId="{32B7DE46-9758-4175-B7C2-23F7B0FB9015}" dt="2022-09-28T08:20:02.814" v="713" actId="1076"/>
          <ac:picMkLst>
            <pc:docMk/>
            <pc:sldMk cId="3464985086" sldId="276"/>
            <ac:picMk id="1025" creationId="{00000000-0000-0000-0000-000000000000}"/>
          </ac:picMkLst>
        </pc:picChg>
        <pc:cxnChg chg="mod">
          <ac:chgData name="장재용(IT융합공학과)" userId="85dc5fc6-5f69-4b88-bf9b-df96dc0f8e55" providerId="ADAL" clId="{32B7DE46-9758-4175-B7C2-23F7B0FB9015}" dt="2022-09-28T08:20:02.814" v="713" actId="1076"/>
          <ac:cxnSpMkLst>
            <pc:docMk/>
            <pc:sldMk cId="3464985086" sldId="276"/>
            <ac:cxnSpMk id="8" creationId="{00000000-0000-0000-0000-000000000000}"/>
          </ac:cxnSpMkLst>
        </pc:cxnChg>
        <pc:cxnChg chg="mod">
          <ac:chgData name="장재용(IT융합공학과)" userId="85dc5fc6-5f69-4b88-bf9b-df96dc0f8e55" providerId="ADAL" clId="{32B7DE46-9758-4175-B7C2-23F7B0FB9015}" dt="2022-09-28T08:20:02.814" v="713" actId="1076"/>
          <ac:cxnSpMkLst>
            <pc:docMk/>
            <pc:sldMk cId="3464985086" sldId="276"/>
            <ac:cxnSpMk id="10" creationId="{00000000-0000-0000-0000-000000000000}"/>
          </ac:cxnSpMkLst>
        </pc:cxnChg>
      </pc:sldChg>
      <pc:sldChg chg="addSp delSp modSp mod">
        <pc:chgData name="장재용(IT융합공학과)" userId="85dc5fc6-5f69-4b88-bf9b-df96dc0f8e55" providerId="ADAL" clId="{32B7DE46-9758-4175-B7C2-23F7B0FB9015}" dt="2022-09-28T08:22:42.412" v="714" actId="20577"/>
        <pc:sldMkLst>
          <pc:docMk/>
          <pc:sldMk cId="900650854" sldId="283"/>
        </pc:sldMkLst>
        <pc:spChg chg="mod">
          <ac:chgData name="장재용(IT융합공학과)" userId="85dc5fc6-5f69-4b88-bf9b-df96dc0f8e55" providerId="ADAL" clId="{32B7DE46-9758-4175-B7C2-23F7B0FB9015}" dt="2022-09-28T08:22:42.412" v="714" actId="20577"/>
          <ac:spMkLst>
            <pc:docMk/>
            <pc:sldMk cId="900650854" sldId="283"/>
            <ac:spMk id="3" creationId="{00000000-0000-0000-0000-000000000000}"/>
          </ac:spMkLst>
        </pc:spChg>
        <pc:picChg chg="add del mod">
          <ac:chgData name="장재용(IT융합공학과)" userId="85dc5fc6-5f69-4b88-bf9b-df96dc0f8e55" providerId="ADAL" clId="{32B7DE46-9758-4175-B7C2-23F7B0FB9015}" dt="2022-09-28T06:48:38.951" v="678" actId="478"/>
          <ac:picMkLst>
            <pc:docMk/>
            <pc:sldMk cId="900650854" sldId="283"/>
            <ac:picMk id="5" creationId="{0DA77568-EDF9-A3F9-6724-646AD4843E9F}"/>
          </ac:picMkLst>
        </pc:picChg>
      </pc:sldChg>
    </pc:docChg>
  </pc:docChgLst>
  <pc:docChgLst>
    <pc:chgData name="한상혁" userId="S::hansh@postech.ac.kr::1f9a8f90-0198-4e39-9733-2a0def75f27e" providerId="AD" clId="Web-{6405741A-ADC9-E529-CBCC-EB39AADB19B2}"/>
    <pc:docChg chg="modSld">
      <pc:chgData name="한상혁" userId="S::hansh@postech.ac.kr::1f9a8f90-0198-4e39-9733-2a0def75f27e" providerId="AD" clId="Web-{6405741A-ADC9-E529-CBCC-EB39AADB19B2}" dt="2022-08-30T13:01:19.653" v="1" actId="20577"/>
      <pc:docMkLst>
        <pc:docMk/>
      </pc:docMkLst>
      <pc:sldChg chg="modSp">
        <pc:chgData name="한상혁" userId="S::hansh@postech.ac.kr::1f9a8f90-0198-4e39-9733-2a0def75f27e" providerId="AD" clId="Web-{6405741A-ADC9-E529-CBCC-EB39AADB19B2}" dt="2022-08-30T13:01:19.653" v="1" actId="20577"/>
        <pc:sldMkLst>
          <pc:docMk/>
          <pc:sldMk cId="3012456418" sldId="257"/>
        </pc:sldMkLst>
        <pc:spChg chg="mod">
          <ac:chgData name="한상혁" userId="S::hansh@postech.ac.kr::1f9a8f90-0198-4e39-9733-2a0def75f27e" providerId="AD" clId="Web-{6405741A-ADC9-E529-CBCC-EB39AADB19B2}" dt="2022-08-30T13:01:19.653" v="1" actId="20577"/>
          <ac:spMkLst>
            <pc:docMk/>
            <pc:sldMk cId="3012456418" sldId="257"/>
            <ac:spMk id="3" creationId="{00000000-0000-0000-0000-000000000000}"/>
          </ac:spMkLst>
        </pc:spChg>
      </pc:sldChg>
    </pc:docChg>
  </pc:docChgLst>
  <pc:docChgLst>
    <pc:chgData name="한상혁" userId="S::hansh@postech.ac.kr::1f9a8f90-0198-4e39-9733-2a0def75f27e" providerId="AD" clId="Web-{97F9B986-4F7C-F5BB-BB17-FF6F26AA3620}"/>
    <pc:docChg chg="modSld">
      <pc:chgData name="한상혁" userId="S::hansh@postech.ac.kr::1f9a8f90-0198-4e39-9733-2a0def75f27e" providerId="AD" clId="Web-{97F9B986-4F7C-F5BB-BB17-FF6F26AA3620}" dt="2022-08-30T12:59:20.986" v="2" actId="20577"/>
      <pc:docMkLst>
        <pc:docMk/>
      </pc:docMkLst>
      <pc:sldChg chg="modSp">
        <pc:chgData name="한상혁" userId="S::hansh@postech.ac.kr::1f9a8f90-0198-4e39-9733-2a0def75f27e" providerId="AD" clId="Web-{97F9B986-4F7C-F5BB-BB17-FF6F26AA3620}" dt="2022-08-30T12:59:20.986" v="2" actId="20577"/>
        <pc:sldMkLst>
          <pc:docMk/>
          <pc:sldMk cId="3012456418" sldId="257"/>
        </pc:sldMkLst>
        <pc:spChg chg="mod">
          <ac:chgData name="한상혁" userId="S::hansh@postech.ac.kr::1f9a8f90-0198-4e39-9733-2a0def75f27e" providerId="AD" clId="Web-{97F9B986-4F7C-F5BB-BB17-FF6F26AA3620}" dt="2022-08-30T12:59:20.986" v="2" actId="20577"/>
          <ac:spMkLst>
            <pc:docMk/>
            <pc:sldMk cId="3012456418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3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4233" cy="1752600"/>
          </a:xfrm>
          <a:noFill/>
        </p:spPr>
        <p:txBody>
          <a:bodyPr/>
          <a:lstStyle>
            <a:lvl1pPr>
              <a:defRPr sz="5000">
                <a:solidFill>
                  <a:srgbClr val="1A5D6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9143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7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416"/>
            <a:ext cx="2057400" cy="5853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416"/>
            <a:ext cx="5969000" cy="5853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69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2757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9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717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717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052736"/>
            <a:ext cx="4040716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1916832"/>
            <a:ext cx="4040716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2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6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26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4703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1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D8364-518C-499C-8EE8-4FE4091F783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2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6587"/>
          </a:xfrm>
          <a:prstGeom prst="rect">
            <a:avLst/>
          </a:prstGeom>
          <a:solidFill>
            <a:srgbClr val="0365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34AD8364-518C-499C-8EE8-4FE4091F783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굴림" pitchFamily="50" charset="-127"/>
              </a:defRPr>
            </a:lvl1pPr>
          </a:lstStyle>
          <a:p>
            <a:fld id="{6CF17595-6A7F-432E-8011-D393BD1D27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151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i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1524000"/>
            <a:ext cx="7624233" cy="2438400"/>
          </a:xfrm>
        </p:spPr>
        <p:txBody>
          <a:bodyPr/>
          <a:lstStyle/>
          <a:p>
            <a:r>
              <a:rPr lang="ko-KR" altLang="en-US" sz="3600" dirty="0"/>
              <a:t>실험 </a:t>
            </a:r>
            <a:r>
              <a:rPr lang="en-US" altLang="ko-KR" sz="3600" dirty="0"/>
              <a:t>4</a:t>
            </a:r>
            <a:br>
              <a:rPr lang="en-US" altLang="ko-KR" sz="3600" dirty="0"/>
            </a:br>
            <a:r>
              <a:rPr lang="en-US" altLang="ko-KR" sz="3600" dirty="0"/>
              <a:t>  Steering Logic </a:t>
            </a:r>
            <a:r>
              <a:rPr lang="ko-KR" altLang="en-US" sz="3600" dirty="0"/>
              <a:t>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ea typeface="맑은 고딕"/>
              </a:rPr>
              <a:t>SNU VLSI LAB</a:t>
            </a:r>
          </a:p>
          <a:p>
            <a:endParaRPr lang="en-US" altLang="ko-KR" sz="2400" dirty="0"/>
          </a:p>
          <a:p>
            <a:r>
              <a:rPr lang="en-US" altLang="ko-KR" sz="2400" dirty="0">
                <a:ea typeface="맑은 고딕"/>
              </a:rPr>
              <a:t>2022-10-04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245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실험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3493296"/>
          </a:xfrm>
        </p:spPr>
        <p:txBody>
          <a:bodyPr/>
          <a:lstStyle/>
          <a:p>
            <a:r>
              <a:rPr lang="en-US" altLang="ko-KR" sz="2700" dirty="0"/>
              <a:t>Steering Logic </a:t>
            </a:r>
            <a:r>
              <a:rPr lang="ko-KR" altLang="en-US" sz="2700" dirty="0"/>
              <a:t>이해</a:t>
            </a:r>
            <a:endParaRPr lang="en-US" altLang="ko-KR" sz="2700" dirty="0"/>
          </a:p>
        </p:txBody>
      </p:sp>
    </p:spTree>
    <p:extLst>
      <p:ext uri="{BB962C8B-B14F-4D97-AF65-F5344CB8AC3E}">
        <p14:creationId xmlns:p14="http://schemas.microsoft.com/office/powerpoint/2010/main" val="388301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3000" dirty="0"/>
              <a:t>실험 </a:t>
            </a:r>
            <a:r>
              <a:rPr lang="en-US" altLang="ko-KR" sz="3000" dirty="0"/>
              <a:t>4 </a:t>
            </a:r>
            <a:r>
              <a:rPr lang="ko-KR" altLang="en-US" sz="3000" dirty="0"/>
              <a:t>예비보고서 작성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800" u="sng" dirty="0"/>
              <a:t>그림 </a:t>
            </a:r>
            <a:r>
              <a:rPr lang="en-US" altLang="ko-KR" sz="1800" u="sng" dirty="0"/>
              <a:t>1</a:t>
            </a:r>
            <a:r>
              <a:rPr lang="ko-KR" altLang="en-US" sz="1800" u="sng" dirty="0"/>
              <a:t>의 </a:t>
            </a:r>
            <a:r>
              <a:rPr lang="en-US" altLang="ko-KR" sz="1800" b="1" u="sng" dirty="0"/>
              <a:t>2:4 Decoder</a:t>
            </a:r>
            <a:r>
              <a:rPr lang="ko-KR" altLang="en-US" sz="1800" u="sng" dirty="0"/>
              <a:t>와 그림 </a:t>
            </a:r>
            <a:r>
              <a:rPr lang="en-US" altLang="ko-KR" sz="1800" u="sng" dirty="0"/>
              <a:t>3</a:t>
            </a:r>
            <a:r>
              <a:rPr lang="ko-KR" altLang="en-US" sz="1800" u="sng" dirty="0"/>
              <a:t>의 </a:t>
            </a:r>
            <a:r>
              <a:rPr lang="en-US" altLang="ko-KR" sz="1800" b="1" u="sng" dirty="0"/>
              <a:t>Active "Low" </a:t>
            </a:r>
            <a:r>
              <a:rPr lang="en-US" altLang="ko-KR" sz="1800" b="1" u="sng" dirty="0" err="1"/>
              <a:t>Tri-state</a:t>
            </a:r>
            <a:r>
              <a:rPr lang="en-US" altLang="ko-KR" sz="1800" b="1" u="sng" dirty="0"/>
              <a:t> Buffer, NOT gate</a:t>
            </a:r>
            <a:r>
              <a:rPr lang="ko-KR" altLang="en-US" sz="1800" b="1" u="sng" dirty="0">
                <a:solidFill>
                  <a:srgbClr val="FF0000"/>
                </a:solidFill>
              </a:rPr>
              <a:t>만</a:t>
            </a:r>
            <a:r>
              <a:rPr lang="ko-KR" altLang="en-US" sz="1800" dirty="0"/>
              <a:t> 이용하여 그림 </a:t>
            </a:r>
            <a:r>
              <a:rPr lang="en-US" altLang="ko-KR" sz="1800" dirty="0"/>
              <a:t>4.4</a:t>
            </a:r>
            <a:r>
              <a:rPr lang="ko-KR" altLang="en-US" sz="1800" dirty="0"/>
              <a:t>와 같은 </a:t>
            </a:r>
            <a:r>
              <a:rPr lang="en-US" altLang="ko-KR" sz="1800" b="1" dirty="0"/>
              <a:t>4:1 Multiplexer</a:t>
            </a:r>
            <a:r>
              <a:rPr lang="ko-KR" altLang="en-US" sz="1800" dirty="0"/>
              <a:t>의 회로도를 </a:t>
            </a:r>
            <a:r>
              <a:rPr lang="ko-KR" altLang="en-US" sz="1800" dirty="0" err="1"/>
              <a:t>그리시오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</a:t>
            </a:r>
            <a:r>
              <a:rPr lang="en-US" altLang="ko-KR" sz="1800" b="1" dirty="0"/>
              <a:t>4:1 Multiplexer</a:t>
            </a:r>
            <a:r>
              <a:rPr lang="ko-KR" altLang="en-US" sz="1800" dirty="0"/>
              <a:t>의 진리표를 </a:t>
            </a:r>
            <a:r>
              <a:rPr lang="ko-KR" altLang="en-US" sz="1800" dirty="0" err="1"/>
              <a:t>그리시오</a:t>
            </a:r>
            <a:r>
              <a:rPr lang="en-US" altLang="ko-KR" sz="1800" dirty="0"/>
              <a:t>.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329E88-AE84-456B-B312-E6227B79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28" y="3273948"/>
            <a:ext cx="2602620" cy="31982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17C5FF-3FD5-411A-9CEC-6D4B62F3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13" y="2892588"/>
            <a:ext cx="2408673" cy="15923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DAEDA7-B449-4A9B-811D-518A8BFBB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75" y="4566546"/>
            <a:ext cx="4248150" cy="20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3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3000" dirty="0"/>
              <a:t>실험 </a:t>
            </a:r>
            <a:r>
              <a:rPr lang="en-US" altLang="ko-KR" sz="3000" dirty="0"/>
              <a:t>4 </a:t>
            </a:r>
            <a:r>
              <a:rPr lang="ko-KR" altLang="en-US" sz="3000" dirty="0"/>
              <a:t>예비보고서 작성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8" y="930878"/>
            <a:ext cx="8229600" cy="55578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800" u="sng" dirty="0"/>
              <a:t>그림 </a:t>
            </a:r>
            <a:r>
              <a:rPr lang="en-US" altLang="ko-KR" sz="1800" u="sng" dirty="0"/>
              <a:t>2</a:t>
            </a:r>
            <a:r>
              <a:rPr lang="ko-KR" altLang="en-US" sz="1800" u="sng" dirty="0"/>
              <a:t>의 </a:t>
            </a:r>
            <a:r>
              <a:rPr lang="en-US" altLang="ko-KR" sz="1800" b="1" u="sng" dirty="0"/>
              <a:t>2:4 Decoder with Enable, NOT gate</a:t>
            </a:r>
            <a:r>
              <a:rPr lang="ko-KR" altLang="en-US" sz="1800" b="1" u="sng" dirty="0">
                <a:solidFill>
                  <a:srgbClr val="FF0000"/>
                </a:solidFill>
              </a:rPr>
              <a:t>만</a:t>
            </a:r>
            <a:r>
              <a:rPr lang="ko-KR" altLang="en-US" sz="1800" dirty="0"/>
              <a:t> 이용하여 그림 </a:t>
            </a:r>
            <a:r>
              <a:rPr lang="en-US" altLang="ko-KR" sz="1800" dirty="0"/>
              <a:t>5</a:t>
            </a:r>
            <a:r>
              <a:rPr lang="ko-KR" altLang="en-US" sz="1800" dirty="0"/>
              <a:t>와 같은 </a:t>
            </a:r>
            <a:r>
              <a:rPr lang="en-US" altLang="ko-KR" sz="1800" b="1" dirty="0"/>
              <a:t>3:8 Decoder</a:t>
            </a:r>
            <a:r>
              <a:rPr lang="ko-KR" altLang="en-US" sz="1800" dirty="0"/>
              <a:t>를 구현하기 위한 회로도를 </a:t>
            </a:r>
            <a:r>
              <a:rPr lang="ko-KR" altLang="en-US" sz="1800" dirty="0" err="1"/>
              <a:t>그리시오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</a:t>
            </a:r>
            <a:r>
              <a:rPr lang="en-US" altLang="ko-KR" sz="1800" b="1" dirty="0"/>
              <a:t>3:8 Decoder</a:t>
            </a:r>
            <a:r>
              <a:rPr lang="ko-KR" altLang="en-US" sz="1800" dirty="0"/>
              <a:t>의 진리표를 </a:t>
            </a:r>
            <a:r>
              <a:rPr lang="ko-KR" altLang="en-US" sz="1800" dirty="0" err="1"/>
              <a:t>그리시오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33AFFF-40C3-4622-B10F-394A7859F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94"/>
          <a:stretch/>
        </p:blipFill>
        <p:spPr>
          <a:xfrm>
            <a:off x="3648130" y="2859741"/>
            <a:ext cx="1847731" cy="18691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48589A-DB2D-4C61-807A-F8610610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067" y="4681055"/>
            <a:ext cx="6021859" cy="20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4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실험 항목 </a:t>
            </a:r>
            <a:r>
              <a:rPr lang="en-US" altLang="ko-KR" sz="3000" dirty="0"/>
              <a:t>(1)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083"/>
            <a:ext cx="8469086" cy="5375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5.1 </a:t>
            </a:r>
            <a:r>
              <a:rPr lang="ko-KR" altLang="en-US" sz="2800" dirty="0"/>
              <a:t>가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ym typeface="Wingdings" panose="05000000000000000000" pitchFamily="2" charset="2"/>
              </a:rPr>
              <a:t>Prelab 4.</a:t>
            </a:r>
            <a:r>
              <a:rPr lang="ko-KR" altLang="en-US" sz="2400" dirty="0">
                <a:sym typeface="Wingdings" panose="05000000000000000000" pitchFamily="2" charset="2"/>
              </a:rPr>
              <a:t>사 에서 설계한 </a:t>
            </a:r>
            <a:r>
              <a:rPr lang="en-US" altLang="ko-KR" sz="2400" b="1" dirty="0">
                <a:sym typeface="Wingdings" panose="05000000000000000000" pitchFamily="2" charset="2"/>
              </a:rPr>
              <a:t>4:1 Multiplexer</a:t>
            </a:r>
            <a:r>
              <a:rPr lang="ko-KR" altLang="en-US" sz="2400" dirty="0">
                <a:sym typeface="Wingdings" panose="05000000000000000000" pitchFamily="2" charset="2"/>
              </a:rPr>
              <a:t>를 구현할 것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ym typeface="Wingdings" panose="05000000000000000000" pitchFamily="2" charset="2"/>
              </a:rPr>
              <a:t>출력</a:t>
            </a:r>
            <a:r>
              <a:rPr lang="en-US" altLang="ko-KR" sz="2400" dirty="0">
                <a:sym typeface="Wingdings" panose="05000000000000000000" pitchFamily="2" charset="2"/>
              </a:rPr>
              <a:t>(F0)</a:t>
            </a:r>
            <a:r>
              <a:rPr lang="ko-KR" altLang="en-US" sz="2400" dirty="0">
                <a:sym typeface="Wingdings" panose="05000000000000000000" pitchFamily="2" charset="2"/>
              </a:rPr>
              <a:t>은 </a:t>
            </a:r>
            <a:r>
              <a:rPr lang="ko-KR" altLang="en-US" sz="2400" b="1" dirty="0">
                <a:sym typeface="Wingdings" panose="05000000000000000000" pitchFamily="2" charset="2"/>
              </a:rPr>
              <a:t>반드시 </a:t>
            </a:r>
            <a:r>
              <a:rPr lang="en-US" altLang="ko-KR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Active high LED</a:t>
            </a:r>
            <a:r>
              <a:rPr lang="ko-KR" altLang="en-US" sz="2400" dirty="0">
                <a:sym typeface="Wingdings" panose="05000000000000000000" pitchFamily="2" charset="2"/>
              </a:rPr>
              <a:t>로 구현할 것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LED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옆 저항 필수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06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실험 항목 </a:t>
            </a:r>
            <a:r>
              <a:rPr lang="en-US" altLang="ko-KR" sz="3000" dirty="0"/>
              <a:t>(2)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26543"/>
            <a:ext cx="8229600" cy="5426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5.1 </a:t>
            </a:r>
            <a:r>
              <a:rPr lang="ko-KR" altLang="en-US" dirty="0"/>
              <a:t>나</a:t>
            </a:r>
            <a:endParaRPr lang="en-US" altLang="ko-KR" dirty="0"/>
          </a:p>
          <a:p>
            <a:pPr marL="579536" lvl="1" indent="-385763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4.</a:t>
            </a:r>
            <a:r>
              <a:rPr lang="ko-KR" altLang="en-US" dirty="0">
                <a:sym typeface="Wingdings" panose="05000000000000000000" pitchFamily="2" charset="2"/>
              </a:rPr>
              <a:t>아 에서 설계한 </a:t>
            </a:r>
            <a:r>
              <a:rPr lang="en-US" altLang="ko-KR" b="1" dirty="0">
                <a:sym typeface="Wingdings" panose="05000000000000000000" pitchFamily="2" charset="2"/>
              </a:rPr>
              <a:t>3:8 Decoder</a:t>
            </a:r>
            <a:r>
              <a:rPr lang="ko-KR" altLang="en-US" dirty="0">
                <a:sym typeface="Wingdings" panose="05000000000000000000" pitchFamily="2" charset="2"/>
              </a:rPr>
              <a:t>를 구현할 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9536" lvl="1" indent="-385763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출력</a:t>
            </a:r>
            <a:r>
              <a:rPr lang="en-US" altLang="ko-KR" dirty="0">
                <a:sym typeface="Wingdings" panose="05000000000000000000" pitchFamily="2" charset="2"/>
              </a:rPr>
              <a:t>(F0 ~ F7)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ko-KR" altLang="en-US" b="1" dirty="0">
                <a:sym typeface="Wingdings" panose="05000000000000000000" pitchFamily="2" charset="2"/>
              </a:rPr>
              <a:t>반드시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Active low LED</a:t>
            </a:r>
            <a:r>
              <a:rPr lang="ko-KR" altLang="en-US" dirty="0">
                <a:sym typeface="Wingdings" panose="05000000000000000000" pitchFamily="2" charset="2"/>
              </a:rPr>
              <a:t>로 구현할 것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77776" lvl="2" indent="-385763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74139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b="1" dirty="0">
                <a:sym typeface="Wingdings" panose="05000000000000000000" pitchFamily="2" charset="2"/>
              </a:rPr>
              <a:t>Inverting decoder</a:t>
            </a:r>
            <a:r>
              <a:rPr lang="ko-KR" altLang="en-US" dirty="0">
                <a:sym typeface="Wingdings" panose="05000000000000000000" pitchFamily="2" charset="2"/>
              </a:rPr>
              <a:t>이므로 출력이 반대로 나옴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LED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방향 주의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77776" lvl="2" indent="-385763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LED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옆 저항 직렬 연결 필수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75277" y="4361762"/>
            <a:ext cx="4393446" cy="1962927"/>
            <a:chOff x="4973746" y="5005385"/>
            <a:chExt cx="3713054" cy="1658938"/>
          </a:xfrm>
        </p:grpSpPr>
        <p:pic>
          <p:nvPicPr>
            <p:cNvPr id="1025" name="_x349504416" descr="EMB00001c6c16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275" y="5014910"/>
              <a:ext cx="1533525" cy="1649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_x349504416" descr="EMB00001c6c161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37" t="592" r="-1048" b="57849"/>
            <a:stretch/>
          </p:blipFill>
          <p:spPr bwMode="auto">
            <a:xfrm>
              <a:off x="4973746" y="5014910"/>
              <a:ext cx="1829713" cy="160333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920037" y="5014910"/>
              <a:ext cx="766763" cy="722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6814159" y="5005385"/>
              <a:ext cx="1105879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6803459" y="5736921"/>
              <a:ext cx="1116578" cy="88132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023850" y="6075123"/>
              <a:ext cx="312067" cy="3632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420502" y="6075123"/>
              <a:ext cx="312067" cy="3632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817154" y="6075123"/>
              <a:ext cx="312067" cy="3632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982080" y="6350695"/>
              <a:ext cx="399675" cy="2424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98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실험 검사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20969"/>
            <a:ext cx="8425543" cy="5559218"/>
          </a:xfrm>
        </p:spPr>
        <p:txBody>
          <a:bodyPr/>
          <a:lstStyle/>
          <a:p>
            <a:r>
              <a:rPr lang="en-US" altLang="ko-KR" dirty="0"/>
              <a:t>5.1</a:t>
            </a:r>
            <a:r>
              <a:rPr lang="ko-KR" altLang="en-US" dirty="0"/>
              <a:t> 가 </a:t>
            </a:r>
            <a:r>
              <a:rPr lang="en-US" altLang="ko-KR" b="0" dirty="0"/>
              <a:t>(4:1 MUX)</a:t>
            </a:r>
          </a:p>
          <a:p>
            <a:pPr lvl="1"/>
            <a:r>
              <a:rPr lang="ko-KR" altLang="en-US" sz="2200" dirty="0"/>
              <a:t>아래 두 경우에 대해 제대로 된 결과</a:t>
            </a:r>
            <a:r>
              <a:rPr lang="en-US" altLang="ko-KR" sz="2200" dirty="0"/>
              <a:t>(LED)</a:t>
            </a:r>
            <a:r>
              <a:rPr lang="ko-KR" altLang="en-US" sz="2200" dirty="0"/>
              <a:t>가 나오는 지 확인</a:t>
            </a:r>
            <a:endParaRPr lang="en-US" altLang="ko-KR" sz="2200" dirty="0"/>
          </a:p>
          <a:p>
            <a:pPr lvl="2"/>
            <a:r>
              <a:rPr lang="en-US" altLang="ko-KR" sz="2000" dirty="0"/>
              <a:t>I0=1, I1=0, I2=1, I3=0, S0=0, S1=0</a:t>
            </a:r>
          </a:p>
          <a:p>
            <a:pPr lvl="2"/>
            <a:r>
              <a:rPr lang="en-US" altLang="ko-KR" sz="2000" dirty="0"/>
              <a:t>I0=1, I1=0, I2=1, I3=0, S0=0, S1=1</a:t>
            </a:r>
          </a:p>
          <a:p>
            <a:pPr marL="344487" lvl="1" indent="0">
              <a:buNone/>
            </a:pPr>
            <a:endParaRPr lang="en-US" altLang="ko-KR" sz="2200" dirty="0"/>
          </a:p>
          <a:p>
            <a:r>
              <a:rPr lang="en-US" altLang="ko-KR" dirty="0"/>
              <a:t>5.1</a:t>
            </a:r>
            <a:r>
              <a:rPr lang="ko-KR" altLang="en-US" dirty="0"/>
              <a:t> 나 </a:t>
            </a:r>
            <a:r>
              <a:rPr lang="en-US" altLang="ko-KR" b="0" dirty="0"/>
              <a:t>(3:8 DEC)</a:t>
            </a:r>
          </a:p>
          <a:p>
            <a:pPr lvl="1"/>
            <a:r>
              <a:rPr lang="ko-KR" altLang="en-US" sz="2200" dirty="0"/>
              <a:t>아래 두 경우에 대해 제대로 된 결과</a:t>
            </a:r>
            <a:r>
              <a:rPr lang="en-US" altLang="ko-KR" sz="2200" dirty="0"/>
              <a:t>(LED)</a:t>
            </a:r>
            <a:r>
              <a:rPr lang="ko-KR" altLang="en-US" sz="2200" dirty="0"/>
              <a:t>가 나오는 지 확인</a:t>
            </a:r>
            <a:endParaRPr lang="en-US" altLang="ko-KR" sz="2200" dirty="0"/>
          </a:p>
          <a:p>
            <a:pPr lvl="2"/>
            <a:r>
              <a:rPr lang="en-US" altLang="ko-KR" sz="2000" dirty="0"/>
              <a:t>I2=0, I1=0, I0=0</a:t>
            </a:r>
          </a:p>
          <a:p>
            <a:pPr lvl="2"/>
            <a:r>
              <a:rPr lang="en-US" altLang="ko-KR" sz="2000" dirty="0"/>
              <a:t>I2=1, I1=1, I0=1</a:t>
            </a:r>
            <a:endParaRPr lang="en-US" altLang="ko-KR" sz="2200" b="0" dirty="0"/>
          </a:p>
          <a:p>
            <a:endParaRPr lang="en-US" altLang="ko-KR" sz="2200" b="0" dirty="0"/>
          </a:p>
          <a:p>
            <a:endParaRPr lang="ko-KR" altLang="en-US" sz="22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53EA7D-46A5-8974-CB11-D51E8FEE2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81" y="4659800"/>
            <a:ext cx="1803919" cy="19584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FCD0CD-C018-5EFB-DDC7-A75A59231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194"/>
          <a:stretch/>
        </p:blipFill>
        <p:spPr>
          <a:xfrm>
            <a:off x="4801536" y="4728318"/>
            <a:ext cx="1935957" cy="19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8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보고서 작성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74044"/>
            <a:ext cx="8229600" cy="5696722"/>
          </a:xfrm>
        </p:spPr>
        <p:txBody>
          <a:bodyPr/>
          <a:lstStyle/>
          <a:p>
            <a:r>
              <a:rPr lang="en-US" altLang="ko-KR" sz="2800" dirty="0"/>
              <a:t>6.1 </a:t>
            </a:r>
            <a:r>
              <a:rPr lang="ko-KR" altLang="en-US" sz="2800" dirty="0"/>
              <a:t>가</a:t>
            </a:r>
            <a:endParaRPr lang="en-US" altLang="ko-KR" sz="2800" dirty="0"/>
          </a:p>
          <a:p>
            <a:pPr lvl="1"/>
            <a:r>
              <a:rPr lang="ko-KR" altLang="en-US" sz="1600" dirty="0"/>
              <a:t>실험에 사용한 </a:t>
            </a:r>
            <a:r>
              <a:rPr lang="en-US" altLang="ko-KR" sz="1600" dirty="0"/>
              <a:t>4:1 Multiplexer</a:t>
            </a:r>
            <a:r>
              <a:rPr lang="ko-KR" altLang="en-US" sz="1600" dirty="0"/>
              <a:t>의 회로도를 그리고 </a:t>
            </a:r>
            <a:r>
              <a:rPr lang="en-US" altLang="ko-KR" sz="1600" dirty="0"/>
              <a:t>LED</a:t>
            </a:r>
            <a:r>
              <a:rPr lang="ko-KR" altLang="en-US" sz="1600" dirty="0"/>
              <a:t>를 통해 얻은 결과를 아래 표에 </a:t>
            </a:r>
            <a:r>
              <a:rPr lang="ko-KR" altLang="en-US" sz="1600" dirty="0" err="1"/>
              <a:t>적으시오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6.1 </a:t>
            </a:r>
            <a:r>
              <a:rPr lang="ko-KR" altLang="en-US" sz="2800" dirty="0"/>
              <a:t>나 </a:t>
            </a:r>
            <a:endParaRPr lang="en-US" altLang="ko-KR" sz="2800" dirty="0"/>
          </a:p>
          <a:p>
            <a:pPr lvl="1"/>
            <a:r>
              <a:rPr lang="ko-KR" altLang="en-US" sz="1600"/>
              <a:t>실험에 </a:t>
            </a:r>
            <a:r>
              <a:rPr lang="ko-KR" altLang="en-US" sz="1600" dirty="0"/>
              <a:t>사용한 </a:t>
            </a:r>
            <a:r>
              <a:rPr lang="en-US" altLang="ko-KR" sz="1600" dirty="0"/>
              <a:t>3:8 Decoder</a:t>
            </a:r>
            <a:r>
              <a:rPr lang="ko-KR" altLang="en-US" sz="1600" dirty="0"/>
              <a:t>의 회로도를 그리고 </a:t>
            </a:r>
            <a:r>
              <a:rPr lang="en-US" altLang="ko-KR" sz="1600" dirty="0"/>
              <a:t>LED</a:t>
            </a:r>
            <a:r>
              <a:rPr lang="ko-KR" altLang="en-US" sz="1600" dirty="0"/>
              <a:t>를 통해 얻은 결과를 아래 표에 </a:t>
            </a:r>
            <a:r>
              <a:rPr lang="ko-KR" altLang="en-US" sz="1600" dirty="0" err="1"/>
              <a:t>적으시오</a:t>
            </a:r>
            <a:endParaRPr lang="en-US" altLang="ko-KR" sz="16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D159FC-08A8-E692-5AC5-97CC45CAA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21927"/>
              </p:ext>
            </p:extLst>
          </p:nvPr>
        </p:nvGraphicFramePr>
        <p:xfrm>
          <a:off x="1138335" y="2260600"/>
          <a:ext cx="7109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04">
                  <a:extLst>
                    <a:ext uri="{9D8B030D-6E8A-4147-A177-3AD203B41FA5}">
                      <a16:colId xmlns:a16="http://schemas.microsoft.com/office/drawing/2014/main" val="1198283144"/>
                    </a:ext>
                  </a:extLst>
                </a:gridCol>
                <a:gridCol w="1015704">
                  <a:extLst>
                    <a:ext uri="{9D8B030D-6E8A-4147-A177-3AD203B41FA5}">
                      <a16:colId xmlns:a16="http://schemas.microsoft.com/office/drawing/2014/main" val="2933448334"/>
                    </a:ext>
                  </a:extLst>
                </a:gridCol>
                <a:gridCol w="1015704">
                  <a:extLst>
                    <a:ext uri="{9D8B030D-6E8A-4147-A177-3AD203B41FA5}">
                      <a16:colId xmlns:a16="http://schemas.microsoft.com/office/drawing/2014/main" val="1303729070"/>
                    </a:ext>
                  </a:extLst>
                </a:gridCol>
                <a:gridCol w="1015704">
                  <a:extLst>
                    <a:ext uri="{9D8B030D-6E8A-4147-A177-3AD203B41FA5}">
                      <a16:colId xmlns:a16="http://schemas.microsoft.com/office/drawing/2014/main" val="222163557"/>
                    </a:ext>
                  </a:extLst>
                </a:gridCol>
                <a:gridCol w="1015704">
                  <a:extLst>
                    <a:ext uri="{9D8B030D-6E8A-4147-A177-3AD203B41FA5}">
                      <a16:colId xmlns:a16="http://schemas.microsoft.com/office/drawing/2014/main" val="3740990748"/>
                    </a:ext>
                  </a:extLst>
                </a:gridCol>
                <a:gridCol w="1015704">
                  <a:extLst>
                    <a:ext uri="{9D8B030D-6E8A-4147-A177-3AD203B41FA5}">
                      <a16:colId xmlns:a16="http://schemas.microsoft.com/office/drawing/2014/main" val="641662135"/>
                    </a:ext>
                  </a:extLst>
                </a:gridCol>
                <a:gridCol w="1015704">
                  <a:extLst>
                    <a:ext uri="{9D8B030D-6E8A-4147-A177-3AD203B41FA5}">
                      <a16:colId xmlns:a16="http://schemas.microsoft.com/office/drawing/2014/main" val="22836378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select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1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7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7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4043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A97048A-8C0F-88D9-812C-D9AA2E095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22585"/>
              </p:ext>
            </p:extLst>
          </p:nvPr>
        </p:nvGraphicFramePr>
        <p:xfrm>
          <a:off x="1138336" y="5117147"/>
          <a:ext cx="710992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57">
                  <a:extLst>
                    <a:ext uri="{9D8B030D-6E8A-4147-A177-3AD203B41FA5}">
                      <a16:colId xmlns:a16="http://schemas.microsoft.com/office/drawing/2014/main" val="3868908378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975015178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38543906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4099121434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240410283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326966653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368268578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2366087761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789921689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3082419085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3308799020"/>
                    </a:ext>
                  </a:extLst>
                </a:gridCol>
              </a:tblGrid>
              <a:tr h="32860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48886"/>
                  </a:ext>
                </a:extLst>
              </a:tr>
              <a:tr h="328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16950"/>
                  </a:ext>
                </a:extLst>
              </a:tr>
              <a:tr h="328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52733"/>
                  </a:ext>
                </a:extLst>
              </a:tr>
              <a:tr h="328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549924"/>
      </p:ext>
    </p:extLst>
  </p:cSld>
  <p:clrMapOvr>
    <a:masterClrMapping/>
  </p:clrMapOvr>
</p:sld>
</file>

<file path=ppt/theme/theme1.xml><?xml version="1.0" encoding="utf-8"?>
<a:theme xmlns:a="http://schemas.openxmlformats.org/drawingml/2006/main" name="SNUCAD_MKANG2">
  <a:themeElements>
    <a:clrScheme name="사용자 지정 1">
      <a:dk1>
        <a:srgbClr val="000000"/>
      </a:dk1>
      <a:lt1>
        <a:srgbClr val="FFFFFF"/>
      </a:lt1>
      <a:dk2>
        <a:srgbClr val="1A5D65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NUCAD_MKANG2" id="{DE99D4AF-FBBB-4231-A52E-66938279BD4F}" vid="{E53B7D39-0BF5-4E7B-914D-B06EA4AB96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SNUCAD_MKANG2</Template>
  <TotalTime>417</TotalTime>
  <Words>340</Words>
  <Application>Microsoft Office PowerPoint</Application>
  <PresentationFormat>화면 슬라이드 쇼(4:3)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Times New Roman</vt:lpstr>
      <vt:lpstr>Wingdings</vt:lpstr>
      <vt:lpstr>SNUCAD_MKANG2</vt:lpstr>
      <vt:lpstr>실험 4   Steering Logic 실험</vt:lpstr>
      <vt:lpstr>실험 목표</vt:lpstr>
      <vt:lpstr>실험 4 예비보고서 작성 내용</vt:lpstr>
      <vt:lpstr>실험 4 예비보고서 작성 내용</vt:lpstr>
      <vt:lpstr>실험 항목 (1)</vt:lpstr>
      <vt:lpstr>실험 항목 (2)</vt:lpstr>
      <vt:lpstr>실험 검사 항목</vt:lpstr>
      <vt:lpstr>결과 보고서 작성 항목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 3 K-map, Multi-level,  Multi-output Logic 실험</dc:title>
  <dc:creator>안세용</dc:creator>
  <cp:lastModifiedBy>장재용(IT융합공학과)</cp:lastModifiedBy>
  <cp:revision>94</cp:revision>
  <dcterms:created xsi:type="dcterms:W3CDTF">2014-06-26T03:25:25Z</dcterms:created>
  <dcterms:modified xsi:type="dcterms:W3CDTF">2022-09-28T08:30:48Z</dcterms:modified>
</cp:coreProperties>
</file>