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91" r:id="rId4"/>
    <p:sldId id="292" r:id="rId5"/>
    <p:sldId id="278" r:id="rId6"/>
    <p:sldId id="294" r:id="rId7"/>
    <p:sldId id="279" r:id="rId8"/>
    <p:sldId id="28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79DCF-2C61-4A9E-93F8-884815A9C03E}" v="71" dt="2022-11-01T04:27:1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재용(IT융합공학과)" userId="85dc5fc6-5f69-4b88-bf9b-df96dc0f8e55" providerId="ADAL" clId="{09F8AD29-D935-4ED4-864B-3DA617701147}"/>
    <pc:docChg chg="undo custSel addSld delSld modSld">
      <pc:chgData name="장재용(IT융합공학과)" userId="85dc5fc6-5f69-4b88-bf9b-df96dc0f8e55" providerId="ADAL" clId="{09F8AD29-D935-4ED4-864B-3DA617701147}" dt="2022-08-26T07:30:34.191" v="194" actId="47"/>
      <pc:docMkLst>
        <pc:docMk/>
      </pc:docMkLst>
      <pc:sldChg chg="modSp mod">
        <pc:chgData name="장재용(IT융합공학과)" userId="85dc5fc6-5f69-4b88-bf9b-df96dc0f8e55" providerId="ADAL" clId="{09F8AD29-D935-4ED4-864B-3DA617701147}" dt="2022-08-26T07:09:05.508" v="26" actId="20577"/>
        <pc:sldMkLst>
          <pc:docMk/>
          <pc:sldMk cId="4167450890" sldId="256"/>
        </pc:sldMkLst>
        <pc:spChg chg="mod">
          <ac:chgData name="장재용(IT융합공학과)" userId="85dc5fc6-5f69-4b88-bf9b-df96dc0f8e55" providerId="ADAL" clId="{09F8AD29-D935-4ED4-864B-3DA617701147}" dt="2022-08-26T07:09:05.508" v="26" actId="20577"/>
          <ac:spMkLst>
            <pc:docMk/>
            <pc:sldMk cId="4167450890" sldId="256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09F8AD29-D935-4ED4-864B-3DA617701147}" dt="2022-08-26T07:08:33.673" v="10" actId="20577"/>
        <pc:sldMkLst>
          <pc:docMk/>
          <pc:sldMk cId="2736158903" sldId="257"/>
        </pc:sldMkLst>
        <pc:spChg chg="mod">
          <ac:chgData name="장재용(IT융합공학과)" userId="85dc5fc6-5f69-4b88-bf9b-df96dc0f8e55" providerId="ADAL" clId="{09F8AD29-D935-4ED4-864B-3DA617701147}" dt="2022-08-26T07:08:33.673" v="10" actId="20577"/>
          <ac:spMkLst>
            <pc:docMk/>
            <pc:sldMk cId="2736158903" sldId="257"/>
            <ac:spMk id="3" creationId="{00000000-0000-0000-0000-000000000000}"/>
          </ac:spMkLst>
        </pc:spChg>
      </pc:sldChg>
      <pc:sldChg chg="del">
        <pc:chgData name="장재용(IT융합공학과)" userId="85dc5fc6-5f69-4b88-bf9b-df96dc0f8e55" providerId="ADAL" clId="{09F8AD29-D935-4ED4-864B-3DA617701147}" dt="2022-08-26T07:08:09.301" v="1" actId="47"/>
        <pc:sldMkLst>
          <pc:docMk/>
          <pc:sldMk cId="3623043605" sldId="258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3341417633" sldId="259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3069423728" sldId="260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2952837350" sldId="261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3101742579" sldId="262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4196946957" sldId="263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3433344370" sldId="264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558262688" sldId="265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2442142946" sldId="266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1803552561" sldId="267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3012451342" sldId="268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1616758043" sldId="269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935612620" sldId="270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2041234362" sldId="271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3616856929" sldId="272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1732791721" sldId="273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1048729352" sldId="274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2140524141" sldId="275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900484352" sldId="276"/>
        </pc:sldMkLst>
      </pc:sldChg>
      <pc:sldChg chg="del">
        <pc:chgData name="장재용(IT융합공학과)" userId="85dc5fc6-5f69-4b88-bf9b-df96dc0f8e55" providerId="ADAL" clId="{09F8AD29-D935-4ED4-864B-3DA617701147}" dt="2022-08-26T07:08:14.382" v="2" actId="47"/>
        <pc:sldMkLst>
          <pc:docMk/>
          <pc:sldMk cId="3656714521" sldId="277"/>
        </pc:sldMkLst>
      </pc:sldChg>
      <pc:sldChg chg="modSp mod">
        <pc:chgData name="장재용(IT융합공학과)" userId="85dc5fc6-5f69-4b88-bf9b-df96dc0f8e55" providerId="ADAL" clId="{09F8AD29-D935-4ED4-864B-3DA617701147}" dt="2022-08-26T07:28:23.394" v="183" actId="20577"/>
        <pc:sldMkLst>
          <pc:docMk/>
          <pc:sldMk cId="2922084021" sldId="278"/>
        </pc:sldMkLst>
        <pc:spChg chg="mod">
          <ac:chgData name="장재용(IT융합공학과)" userId="85dc5fc6-5f69-4b88-bf9b-df96dc0f8e55" providerId="ADAL" clId="{09F8AD29-D935-4ED4-864B-3DA617701147}" dt="2022-08-26T07:28:23.394" v="183" actId="20577"/>
          <ac:spMkLst>
            <pc:docMk/>
            <pc:sldMk cId="2922084021" sldId="278"/>
            <ac:spMk id="3" creationId="{00000000-0000-0000-0000-000000000000}"/>
          </ac:spMkLst>
        </pc:spChg>
      </pc:sldChg>
      <pc:sldChg chg="modSp mod">
        <pc:chgData name="장재용(IT융합공학과)" userId="85dc5fc6-5f69-4b88-bf9b-df96dc0f8e55" providerId="ADAL" clId="{09F8AD29-D935-4ED4-864B-3DA617701147}" dt="2022-08-26T07:29:22.362" v="193" actId="20577"/>
        <pc:sldMkLst>
          <pc:docMk/>
          <pc:sldMk cId="1940162843" sldId="279"/>
        </pc:sldMkLst>
        <pc:spChg chg="mod">
          <ac:chgData name="장재용(IT융합공학과)" userId="85dc5fc6-5f69-4b88-bf9b-df96dc0f8e55" providerId="ADAL" clId="{09F8AD29-D935-4ED4-864B-3DA617701147}" dt="2022-08-26T07:29:22.362" v="193" actId="20577"/>
          <ac:spMkLst>
            <pc:docMk/>
            <pc:sldMk cId="1940162843" sldId="279"/>
            <ac:spMk id="3" creationId="{00000000-0000-0000-0000-000000000000}"/>
          </ac:spMkLst>
        </pc:spChg>
      </pc:sldChg>
      <pc:sldChg chg="del">
        <pc:chgData name="장재용(IT융합공학과)" userId="85dc5fc6-5f69-4b88-bf9b-df96dc0f8e55" providerId="ADAL" clId="{09F8AD29-D935-4ED4-864B-3DA617701147}" dt="2022-08-26T07:30:34.191" v="194" actId="47"/>
        <pc:sldMkLst>
          <pc:docMk/>
          <pc:sldMk cId="537102689" sldId="281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4278414277" sldId="286"/>
        </pc:sldMkLst>
      </pc:sldChg>
      <pc:sldChg chg="del">
        <pc:chgData name="장재용(IT융합공학과)" userId="85dc5fc6-5f69-4b88-bf9b-df96dc0f8e55" providerId="ADAL" clId="{09F8AD29-D935-4ED4-864B-3DA617701147}" dt="2022-08-26T07:08:07.190" v="0" actId="47"/>
        <pc:sldMkLst>
          <pc:docMk/>
          <pc:sldMk cId="2823681107" sldId="287"/>
        </pc:sldMkLst>
      </pc:sldChg>
      <pc:sldChg chg="add">
        <pc:chgData name="장재용(IT융합공학과)" userId="85dc5fc6-5f69-4b88-bf9b-df96dc0f8e55" providerId="ADAL" clId="{09F8AD29-D935-4ED4-864B-3DA617701147}" dt="2022-08-26T07:10:14.322" v="27"/>
        <pc:sldMkLst>
          <pc:docMk/>
          <pc:sldMk cId="2700161721" sldId="291"/>
        </pc:sldMkLst>
      </pc:sldChg>
      <pc:sldChg chg="modSp add mod">
        <pc:chgData name="장재용(IT융합공학과)" userId="85dc5fc6-5f69-4b88-bf9b-df96dc0f8e55" providerId="ADAL" clId="{09F8AD29-D935-4ED4-864B-3DA617701147}" dt="2022-08-26T07:27:48.992" v="175" actId="20577"/>
        <pc:sldMkLst>
          <pc:docMk/>
          <pc:sldMk cId="3552193148" sldId="292"/>
        </pc:sldMkLst>
        <pc:spChg chg="mod">
          <ac:chgData name="장재용(IT융합공학과)" userId="85dc5fc6-5f69-4b88-bf9b-df96dc0f8e55" providerId="ADAL" clId="{09F8AD29-D935-4ED4-864B-3DA617701147}" dt="2022-08-26T07:27:48.992" v="175" actId="20577"/>
          <ac:spMkLst>
            <pc:docMk/>
            <pc:sldMk cId="3552193148" sldId="292"/>
            <ac:spMk id="3" creationId="{00000000-0000-0000-0000-000000000000}"/>
          </ac:spMkLst>
        </pc:spChg>
      </pc:sldChg>
      <pc:sldChg chg="modSp add mod">
        <pc:chgData name="장재용(IT융합공학과)" userId="85dc5fc6-5f69-4b88-bf9b-df96dc0f8e55" providerId="ADAL" clId="{09F8AD29-D935-4ED4-864B-3DA617701147}" dt="2022-08-26T07:14:33.572" v="113" actId="14100"/>
        <pc:sldMkLst>
          <pc:docMk/>
          <pc:sldMk cId="1529902098" sldId="294"/>
        </pc:sldMkLst>
        <pc:spChg chg="mod">
          <ac:chgData name="장재용(IT융합공학과)" userId="85dc5fc6-5f69-4b88-bf9b-df96dc0f8e55" providerId="ADAL" clId="{09F8AD29-D935-4ED4-864B-3DA617701147}" dt="2022-08-26T07:14:33.572" v="113" actId="14100"/>
          <ac:spMkLst>
            <pc:docMk/>
            <pc:sldMk cId="1529902098" sldId="294"/>
            <ac:spMk id="3" creationId="{00000000-0000-0000-0000-000000000000}"/>
          </ac:spMkLst>
        </pc:spChg>
      </pc:sldChg>
    </pc:docChg>
  </pc:docChgLst>
  <pc:docChgLst>
    <pc:chgData name="한상혁" userId="S::hansh@postech.ac.kr::1f9a8f90-0198-4e39-9733-2a0def75f27e" providerId="AD" clId="Web-{A92C814C-1C1A-EA37-3053-648A5A6A6FDB}"/>
    <pc:docChg chg="modSld">
      <pc:chgData name="한상혁" userId="S::hansh@postech.ac.kr::1f9a8f90-0198-4e39-9733-2a0def75f27e" providerId="AD" clId="Web-{A92C814C-1C1A-EA37-3053-648A5A6A6FDB}" dt="2022-08-30T13:22:40.894" v="4" actId="20577"/>
      <pc:docMkLst>
        <pc:docMk/>
      </pc:docMkLst>
      <pc:sldChg chg="modSp">
        <pc:chgData name="한상혁" userId="S::hansh@postech.ac.kr::1f9a8f90-0198-4e39-9733-2a0def75f27e" providerId="AD" clId="Web-{A92C814C-1C1A-EA37-3053-648A5A6A6FDB}" dt="2022-08-30T13:22:40.894" v="4" actId="20577"/>
        <pc:sldMkLst>
          <pc:docMk/>
          <pc:sldMk cId="4167450890" sldId="256"/>
        </pc:sldMkLst>
        <pc:spChg chg="mod">
          <ac:chgData name="한상혁" userId="S::hansh@postech.ac.kr::1f9a8f90-0198-4e39-9733-2a0def75f27e" providerId="AD" clId="Web-{A92C814C-1C1A-EA37-3053-648A5A6A6FDB}" dt="2022-08-30T13:22:40.894" v="4" actId="20577"/>
          <ac:spMkLst>
            <pc:docMk/>
            <pc:sldMk cId="4167450890" sldId="256"/>
            <ac:spMk id="3" creationId="{00000000-0000-0000-0000-000000000000}"/>
          </ac:spMkLst>
        </pc:spChg>
      </pc:sldChg>
    </pc:docChg>
  </pc:docChgLst>
  <pc:docChgLst>
    <pc:chgData name="장재용" userId="e39c901d-5a86-427e-a199-5e08623d9faf" providerId="ADAL" clId="{39779DCF-2C61-4A9E-93F8-884815A9C03E}"/>
    <pc:docChg chg="custSel modSld">
      <pc:chgData name="장재용" userId="e39c901d-5a86-427e-a199-5e08623d9faf" providerId="ADAL" clId="{39779DCF-2C61-4A9E-93F8-884815A9C03E}" dt="2022-11-01T04:30:49.872" v="769" actId="20577"/>
      <pc:docMkLst>
        <pc:docMk/>
      </pc:docMkLst>
      <pc:sldChg chg="modSp mod">
        <pc:chgData name="장재용" userId="e39c901d-5a86-427e-a199-5e08623d9faf" providerId="ADAL" clId="{39779DCF-2C61-4A9E-93F8-884815A9C03E}" dt="2022-11-01T04:30:49.872" v="769" actId="20577"/>
        <pc:sldMkLst>
          <pc:docMk/>
          <pc:sldMk cId="4167450890" sldId="256"/>
        </pc:sldMkLst>
        <pc:spChg chg="mod">
          <ac:chgData name="장재용" userId="e39c901d-5a86-427e-a199-5e08623d9faf" providerId="ADAL" clId="{39779DCF-2C61-4A9E-93F8-884815A9C03E}" dt="2022-11-01T04:30:49.872" v="769" actId="20577"/>
          <ac:spMkLst>
            <pc:docMk/>
            <pc:sldMk cId="4167450890" sldId="256"/>
            <ac:spMk id="3" creationId="{00000000-0000-0000-0000-000000000000}"/>
          </ac:spMkLst>
        </pc:spChg>
      </pc:sldChg>
      <pc:sldChg chg="modSp mod">
        <pc:chgData name="장재용" userId="e39c901d-5a86-427e-a199-5e08623d9faf" providerId="ADAL" clId="{39779DCF-2C61-4A9E-93F8-884815A9C03E}" dt="2022-11-01T04:25:12.887" v="446" actId="20577"/>
        <pc:sldMkLst>
          <pc:docMk/>
          <pc:sldMk cId="2922084021" sldId="278"/>
        </pc:sldMkLst>
        <pc:spChg chg="mod">
          <ac:chgData name="장재용" userId="e39c901d-5a86-427e-a199-5e08623d9faf" providerId="ADAL" clId="{39779DCF-2C61-4A9E-93F8-884815A9C03E}" dt="2022-11-01T04:25:12.887" v="446" actId="20577"/>
          <ac:spMkLst>
            <pc:docMk/>
            <pc:sldMk cId="2922084021" sldId="278"/>
            <ac:spMk id="3" creationId="{00000000-0000-0000-0000-000000000000}"/>
          </ac:spMkLst>
        </pc:spChg>
      </pc:sldChg>
      <pc:sldChg chg="modSp mod">
        <pc:chgData name="장재용" userId="e39c901d-5a86-427e-a199-5e08623d9faf" providerId="ADAL" clId="{39779DCF-2C61-4A9E-93F8-884815A9C03E}" dt="2022-11-01T04:25:26.594" v="448" actId="20577"/>
        <pc:sldMkLst>
          <pc:docMk/>
          <pc:sldMk cId="1940162843" sldId="279"/>
        </pc:sldMkLst>
        <pc:spChg chg="mod">
          <ac:chgData name="장재용" userId="e39c901d-5a86-427e-a199-5e08623d9faf" providerId="ADAL" clId="{39779DCF-2C61-4A9E-93F8-884815A9C03E}" dt="2022-11-01T04:25:26.594" v="448" actId="20577"/>
          <ac:spMkLst>
            <pc:docMk/>
            <pc:sldMk cId="1940162843" sldId="279"/>
            <ac:spMk id="3" creationId="{00000000-0000-0000-0000-000000000000}"/>
          </ac:spMkLst>
        </pc:spChg>
      </pc:sldChg>
      <pc:sldChg chg="modSp mod">
        <pc:chgData name="장재용" userId="e39c901d-5a86-427e-a199-5e08623d9faf" providerId="ADAL" clId="{39779DCF-2C61-4A9E-93F8-884815A9C03E}" dt="2022-11-01T04:27:40.926" v="765" actId="5793"/>
        <pc:sldMkLst>
          <pc:docMk/>
          <pc:sldMk cId="14698749" sldId="280"/>
        </pc:sldMkLst>
        <pc:spChg chg="mod">
          <ac:chgData name="장재용" userId="e39c901d-5a86-427e-a199-5e08623d9faf" providerId="ADAL" clId="{39779DCF-2C61-4A9E-93F8-884815A9C03E}" dt="2022-11-01T04:27:40.926" v="765" actId="5793"/>
          <ac:spMkLst>
            <pc:docMk/>
            <pc:sldMk cId="14698749" sldId="280"/>
            <ac:spMk id="3" creationId="{00000000-0000-0000-0000-000000000000}"/>
          </ac:spMkLst>
        </pc:spChg>
      </pc:sldChg>
      <pc:sldChg chg="modSp">
        <pc:chgData name="장재용" userId="e39c901d-5a86-427e-a199-5e08623d9faf" providerId="ADAL" clId="{39779DCF-2C61-4A9E-93F8-884815A9C03E}" dt="2022-11-01T04:08:54.298" v="8" actId="14100"/>
        <pc:sldMkLst>
          <pc:docMk/>
          <pc:sldMk cId="2700161721" sldId="291"/>
        </pc:sldMkLst>
        <pc:spChg chg="mod">
          <ac:chgData name="장재용" userId="e39c901d-5a86-427e-a199-5e08623d9faf" providerId="ADAL" clId="{39779DCF-2C61-4A9E-93F8-884815A9C03E}" dt="2022-11-01T04:08:54.298" v="8" actId="14100"/>
          <ac:spMkLst>
            <pc:docMk/>
            <pc:sldMk cId="2700161721" sldId="291"/>
            <ac:spMk id="3" creationId="{00000000-0000-0000-0000-000000000000}"/>
          </ac:spMkLst>
        </pc:spChg>
      </pc:sldChg>
      <pc:sldChg chg="addSp modSp mod">
        <pc:chgData name="장재용" userId="e39c901d-5a86-427e-a199-5e08623d9faf" providerId="ADAL" clId="{39779DCF-2C61-4A9E-93F8-884815A9C03E}" dt="2022-11-01T04:28:36.440" v="767" actId="14100"/>
        <pc:sldMkLst>
          <pc:docMk/>
          <pc:sldMk cId="3552193148" sldId="292"/>
        </pc:sldMkLst>
        <pc:spChg chg="mod">
          <ac:chgData name="장재용" userId="e39c901d-5a86-427e-a199-5e08623d9faf" providerId="ADAL" clId="{39779DCF-2C61-4A9E-93F8-884815A9C03E}" dt="2022-11-01T04:22:22.844" v="362" actId="20577"/>
          <ac:spMkLst>
            <pc:docMk/>
            <pc:sldMk cId="3552193148" sldId="292"/>
            <ac:spMk id="3" creationId="{00000000-0000-0000-0000-000000000000}"/>
          </ac:spMkLst>
        </pc:spChg>
        <pc:spChg chg="add mod">
          <ac:chgData name="장재용" userId="e39c901d-5a86-427e-a199-5e08623d9faf" providerId="ADAL" clId="{39779DCF-2C61-4A9E-93F8-884815A9C03E}" dt="2022-11-01T04:28:36.440" v="767" actId="14100"/>
          <ac:spMkLst>
            <pc:docMk/>
            <pc:sldMk cId="3552193148" sldId="292"/>
            <ac:spMk id="6" creationId="{6D8DF1C2-0B6E-AC65-6771-5B66624B1579}"/>
          </ac:spMkLst>
        </pc:spChg>
        <pc:spChg chg="add mod">
          <ac:chgData name="장재용" userId="e39c901d-5a86-427e-a199-5e08623d9faf" providerId="ADAL" clId="{39779DCF-2C61-4A9E-93F8-884815A9C03E}" dt="2022-11-01T04:14:16.190" v="10" actId="11529"/>
          <ac:spMkLst>
            <pc:docMk/>
            <pc:sldMk cId="3552193148" sldId="292"/>
            <ac:spMk id="6" creationId="{A65E5F2C-D421-5BB7-4B60-13A935E29FD9}"/>
          </ac:spMkLst>
        </pc:spChg>
        <pc:cxnChg chg="add mod">
          <ac:chgData name="장재용" userId="e39c901d-5a86-427e-a199-5e08623d9faf" providerId="ADAL" clId="{39779DCF-2C61-4A9E-93F8-884815A9C03E}" dt="2022-11-01T04:22:29.830" v="374" actId="1036"/>
          <ac:cxnSpMkLst>
            <pc:docMk/>
            <pc:sldMk cId="3552193148" sldId="292"/>
            <ac:cxnSpMk id="5" creationId="{82A4F94A-89E6-43AD-B63D-D7D8DF6C076A}"/>
          </ac:cxnSpMkLst>
        </pc:cxnChg>
        <pc:cxnChg chg="add mod">
          <ac:chgData name="장재용" userId="e39c901d-5a86-427e-a199-5e08623d9faf" providerId="ADAL" clId="{39779DCF-2C61-4A9E-93F8-884815A9C03E}" dt="2022-11-01T04:13:55.640" v="9" actId="11529"/>
          <ac:cxnSpMkLst>
            <pc:docMk/>
            <pc:sldMk cId="3552193148" sldId="292"/>
            <ac:cxnSpMk id="5" creationId="{9ACBED0C-73EB-30CF-E97B-2BF95FD38C53}"/>
          </ac:cxnSpMkLst>
        </pc:cxnChg>
      </pc:sldChg>
      <pc:sldChg chg="modSp mod">
        <pc:chgData name="장재용" userId="e39c901d-5a86-427e-a199-5e08623d9faf" providerId="ADAL" clId="{39779DCF-2C61-4A9E-93F8-884815A9C03E}" dt="2022-11-01T04:25:20.468" v="447" actId="20577"/>
        <pc:sldMkLst>
          <pc:docMk/>
          <pc:sldMk cId="1529902098" sldId="294"/>
        </pc:sldMkLst>
        <pc:spChg chg="mod">
          <ac:chgData name="장재용" userId="e39c901d-5a86-427e-a199-5e08623d9faf" providerId="ADAL" clId="{39779DCF-2C61-4A9E-93F8-884815A9C03E}" dt="2022-11-01T04:25:20.468" v="447" actId="20577"/>
          <ac:spMkLst>
            <pc:docMk/>
            <pc:sldMk cId="1529902098" sldId="29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0FA1-BB68-402D-BB3C-EC1275E9F89D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DF049-BDA4-4052-B1AD-A13A2F4A9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3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35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0"/>
            <a:ext cx="7624233" cy="1752600"/>
          </a:xfrm>
          <a:noFill/>
        </p:spPr>
        <p:txBody>
          <a:bodyPr/>
          <a:lstStyle>
            <a:lvl1pPr>
              <a:defRPr sz="5000">
                <a:solidFill>
                  <a:srgbClr val="1A5D65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2186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416"/>
            <a:ext cx="2057400" cy="58531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416"/>
            <a:ext cx="5969000" cy="58531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61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8229600" cy="49875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8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784" y="44065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1784" y="290631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863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3600" y="1143000"/>
            <a:ext cx="4013200" cy="4987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6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717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717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6085" y="1052736"/>
            <a:ext cx="4040716" cy="8640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6085" y="1916832"/>
            <a:ext cx="4040716" cy="42089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2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2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2654"/>
            <a:ext cx="30077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26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4703"/>
            <a:ext cx="30077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9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817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817" y="613172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817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solidFill>
            <a:srgbClr val="03658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fld id="{4567DB3F-E04C-4037-A0FC-EB94E6234B0A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1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굴림" pitchFamily="50" charset="-127"/>
              </a:defRPr>
            </a:lvl1pPr>
          </a:lstStyle>
          <a:p>
            <a:fld id="{D4EA7198-682B-4DE9-B391-2D6CE986EB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7151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 i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200" b="1" i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i="0" dirty="0"/>
              <a:t>실험 </a:t>
            </a:r>
            <a:r>
              <a:rPr lang="en-US" altLang="ko-KR" sz="3600" i="0" dirty="0"/>
              <a:t>8</a:t>
            </a:r>
            <a:br>
              <a:rPr lang="en-US" altLang="ko-KR" sz="3600" i="0" dirty="0"/>
            </a:br>
            <a:r>
              <a:rPr lang="en-US" altLang="ko-KR" sz="3600" i="0" dirty="0"/>
              <a:t>FSM</a:t>
            </a:r>
            <a:r>
              <a:rPr lang="ko-KR" altLang="en-US" sz="3600" i="0" dirty="0"/>
              <a:t>의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ea typeface="맑은 고딕"/>
              </a:rPr>
              <a:t>SNU VLSI LAB</a:t>
            </a:r>
          </a:p>
          <a:p>
            <a:endParaRPr lang="en-US" altLang="ko-KR" sz="2400" dirty="0"/>
          </a:p>
          <a:p>
            <a:r>
              <a:rPr lang="en-US" altLang="ko-KR" sz="2400">
                <a:ea typeface="맑은 고딕"/>
              </a:rPr>
              <a:t>2022-11-08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45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3493296"/>
          </a:xfrm>
        </p:spPr>
        <p:txBody>
          <a:bodyPr/>
          <a:lstStyle/>
          <a:p>
            <a:r>
              <a:rPr lang="ko-KR" altLang="en-US" sz="2700" b="0" dirty="0"/>
              <a:t>간단한 </a:t>
            </a:r>
            <a:r>
              <a:rPr lang="en-US" altLang="ko-KR" sz="2700" dirty="0"/>
              <a:t>FSM</a:t>
            </a:r>
            <a:r>
              <a:rPr lang="ko-KR" altLang="en-US" sz="2700" b="0" dirty="0"/>
              <a:t>을 실제로 </a:t>
            </a:r>
            <a:r>
              <a:rPr lang="ko-KR" altLang="en-US" sz="2700" dirty="0"/>
              <a:t>설계</a:t>
            </a:r>
            <a:r>
              <a:rPr lang="ko-KR" altLang="en-US" sz="2700" b="0" dirty="0"/>
              <a:t>하고 </a:t>
            </a:r>
            <a:r>
              <a:rPr lang="ko-KR" altLang="en-US" sz="2700" dirty="0"/>
              <a:t>구현</a:t>
            </a:r>
            <a:r>
              <a:rPr lang="ko-KR" altLang="en-US" sz="2700" b="0" dirty="0"/>
              <a:t>할 수 있다</a:t>
            </a:r>
            <a:endParaRPr lang="en-US" altLang="ko-KR" sz="2700" b="0" dirty="0"/>
          </a:p>
        </p:txBody>
      </p:sp>
    </p:spTree>
    <p:extLst>
      <p:ext uri="{BB962C8B-B14F-4D97-AF65-F5344CB8AC3E}">
        <p14:creationId xmlns:p14="http://schemas.microsoft.com/office/powerpoint/2010/main" val="27361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 dirty="0"/>
              <a:t>실험 </a:t>
            </a:r>
            <a:r>
              <a:rPr lang="en-US" altLang="ko-KR" sz="3000" dirty="0"/>
              <a:t>8 </a:t>
            </a:r>
            <a:r>
              <a:rPr lang="ko-KR" altLang="en-US" sz="3000" dirty="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가</a:t>
            </a:r>
            <a:endParaRPr lang="en-US" altLang="ko-KR" dirty="0"/>
          </a:p>
          <a:p>
            <a:pPr marL="669925" lvl="1" indent="-3254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</a:pPr>
            <a:r>
              <a:rPr kumimoji="1" lang="en-US" altLang="ko-KR" dirty="0">
                <a:solidFill>
                  <a:schemeClr val="tx1"/>
                </a:solidFill>
                <a:latin typeface="+mn-lt"/>
                <a:ea typeface="+mn-ea"/>
              </a:rPr>
              <a:t>Up/Down counter</a:t>
            </a:r>
            <a:r>
              <a:rPr kumimoji="1" lang="ko-KR" altLang="en-US" dirty="0">
                <a:solidFill>
                  <a:schemeClr val="tx1"/>
                </a:solidFill>
                <a:latin typeface="+mn-lt"/>
                <a:ea typeface="+mn-ea"/>
              </a:rPr>
              <a:t>의 </a:t>
            </a:r>
            <a:r>
              <a:rPr kumimoji="1" lang="en-US" altLang="ko-KR" dirty="0">
                <a:solidFill>
                  <a:schemeClr val="tx1"/>
                </a:solidFill>
                <a:latin typeface="+mn-lt"/>
                <a:ea typeface="+mn-ea"/>
              </a:rPr>
              <a:t>state diagram</a:t>
            </a:r>
            <a:r>
              <a:rPr kumimoji="1" lang="ko-KR" altLang="en-US" dirty="0">
                <a:solidFill>
                  <a:schemeClr val="tx1"/>
                </a:solidFill>
                <a:latin typeface="+mn-lt"/>
                <a:ea typeface="+mn-ea"/>
              </a:rPr>
              <a:t>을 참고하여 </a:t>
            </a:r>
            <a:r>
              <a:rPr kumimoji="1" lang="en-US" altLang="ko-KR" dirty="0">
                <a:solidFill>
                  <a:schemeClr val="tx1"/>
                </a:solidFill>
                <a:latin typeface="+mn-lt"/>
                <a:ea typeface="+mn-ea"/>
              </a:rPr>
              <a:t>FSM</a:t>
            </a:r>
            <a:r>
              <a:rPr kumimoji="1" lang="ko-KR" altLang="en-US" dirty="0">
                <a:solidFill>
                  <a:schemeClr val="tx1"/>
                </a:solidFill>
                <a:latin typeface="+mn-lt"/>
                <a:ea typeface="+mn-ea"/>
              </a:rPr>
              <a:t>의 설계 순서에 따라 구현하고 </a:t>
            </a:r>
            <a:r>
              <a:rPr kumimoji="1" lang="en-US" altLang="ko-KR" dirty="0">
                <a:solidFill>
                  <a:schemeClr val="tx1"/>
                </a:solidFill>
                <a:latin typeface="+mn-lt"/>
                <a:ea typeface="+mn-ea"/>
              </a:rPr>
              <a:t>schematic diagram</a:t>
            </a:r>
            <a:r>
              <a:rPr kumimoji="1" lang="ko-KR" altLang="en-US" dirty="0">
                <a:solidFill>
                  <a:schemeClr val="tx1"/>
                </a:solidFill>
                <a:latin typeface="+mn-lt"/>
                <a:ea typeface="+mn-ea"/>
              </a:rPr>
              <a:t>을 </a:t>
            </a:r>
            <a:r>
              <a:rPr kumimoji="1" lang="ko-KR" altLang="en-US" dirty="0" err="1">
                <a:solidFill>
                  <a:schemeClr val="tx1"/>
                </a:solidFill>
                <a:latin typeface="+mn-lt"/>
                <a:ea typeface="+mn-ea"/>
              </a:rPr>
              <a:t>그리시오</a:t>
            </a:r>
            <a:r>
              <a:rPr kumimoji="1" lang="en-US" altLang="ko-KR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1"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입력이 </a:t>
            </a:r>
            <a:r>
              <a:rPr kumimoji="1"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kumimoji="1"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이면 </a:t>
            </a:r>
            <a:r>
              <a:rPr kumimoji="1"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000 </a:t>
            </a:r>
            <a:r>
              <a:rPr kumimoji="1"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 001  010  101  000  … </a:t>
            </a:r>
            <a:r>
              <a:rPr kumimoji="1"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을</a:t>
            </a:r>
            <a:r>
              <a:rPr kumimoji="1"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반복 출력하고</a:t>
            </a:r>
            <a:r>
              <a:rPr kumimoji="1"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입력이 </a:t>
            </a:r>
            <a:r>
              <a:rPr kumimoji="1"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kumimoji="1"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이면 그 반대의 순서로 출력하는 </a:t>
            </a:r>
            <a:r>
              <a:rPr kumimoji="1"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counter</a:t>
            </a: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Schematic diagram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gate level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로 그릴 것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. (AND, OR gate 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등 사용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endParaRPr kumimoji="1" lang="en-US" altLang="ko-KR" dirty="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84" y="4039420"/>
            <a:ext cx="2815576" cy="25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6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 dirty="0"/>
              <a:t>실험 </a:t>
            </a:r>
            <a:r>
              <a:rPr lang="en-US" altLang="ko-KR" sz="3000" dirty="0"/>
              <a:t>8 </a:t>
            </a:r>
            <a:r>
              <a:rPr lang="ko-KR" altLang="en-US" sz="3000" dirty="0"/>
              <a:t>예비보고서 작성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22960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나</a:t>
            </a:r>
            <a:endParaRPr lang="en-US" altLang="ko-KR" dirty="0"/>
          </a:p>
          <a:p>
            <a:pPr marL="669925" lvl="1" indent="-3254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</a:pPr>
            <a:r>
              <a:rPr kumimoji="1"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String pattern recognizer</a:t>
            </a:r>
            <a:r>
              <a:rPr kumimoji="1"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의 </a:t>
            </a:r>
            <a:r>
              <a:rPr kumimoji="1"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state diagram</a:t>
            </a:r>
            <a:r>
              <a:rPr kumimoji="1"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을 그리고</a:t>
            </a:r>
            <a:r>
              <a:rPr kumimoji="1"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kumimoji="1"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역시 </a:t>
            </a:r>
            <a:r>
              <a:rPr kumimoji="1"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FSM</a:t>
            </a:r>
            <a:r>
              <a:rPr kumimoji="1"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의 설계 순서에 따라 구현하고 </a:t>
            </a:r>
            <a:r>
              <a:rPr kumimoji="1"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schematic diagram</a:t>
            </a:r>
            <a:r>
              <a:rPr kumimoji="1" lang="ko-KR" altLang="en-US" sz="1800" dirty="0">
                <a:solidFill>
                  <a:schemeClr val="tx1"/>
                </a:solidFill>
                <a:latin typeface="+mn-lt"/>
                <a:ea typeface="+mn-ea"/>
              </a:rPr>
              <a:t>을 </a:t>
            </a:r>
            <a:r>
              <a:rPr kumimoji="1" lang="ko-KR" altLang="en-US" sz="1800" dirty="0" err="1">
                <a:solidFill>
                  <a:schemeClr val="tx1"/>
                </a:solidFill>
                <a:latin typeface="+mn-lt"/>
                <a:ea typeface="+mn-ea"/>
              </a:rPr>
              <a:t>그리시오</a:t>
            </a:r>
            <a:r>
              <a:rPr kumimoji="1" lang="en-US" altLang="ko-KR" sz="18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과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0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의 일련의 문자열에서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“101”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을 검출하면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을 출력하고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, “000”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을 검출하면 종료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(Input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에 관계 없이 계속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0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출력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),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그 외의 경우에는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0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을 출력하는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FSM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을 구현한다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Reset signal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이면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clock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positive edge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state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S0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가 된다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lvl="3" indent="-350838">
              <a:lnSpc>
                <a:spcPct val="150000"/>
              </a:lnSpc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State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S0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로 변할 때 이전에 받은 입력 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pattern</a:t>
            </a:r>
            <a:r>
              <a:rPr lang="ko-KR" altLang="en-US" sz="1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은 사라진다</a:t>
            </a:r>
            <a:r>
              <a:rPr lang="en-US" altLang="ko-KR" sz="14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sz="1400" dirty="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출력 예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b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:xxxx011100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10101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111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101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001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000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101</a:t>
            </a:r>
            <a:b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kumimoji="1" lang="ko-KR" altLang="en-US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	:xxxx</a:t>
            </a:r>
            <a:r>
              <a:rPr kumimoji="1" lang="en-US" altLang="ko-KR" sz="1600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00000000</a:t>
            </a:r>
            <a:r>
              <a:rPr kumimoji="1" lang="en-US" altLang="ko-KR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kumimoji="1" lang="en-US" altLang="ko-KR" sz="1600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</a:t>
            </a:r>
            <a:r>
              <a:rPr kumimoji="1" lang="en-US" altLang="ko-KR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kumimoji="1" lang="en-US" altLang="ko-KR" sz="1600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00000</a:t>
            </a:r>
            <a:r>
              <a:rPr kumimoji="1" lang="en-US" altLang="ko-KR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kumimoji="1" lang="en-US" altLang="ko-KR" sz="1600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00000000000</a:t>
            </a: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1" lang="en-US" altLang="ko-KR" sz="1600" b="1" spc="1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Synchronous circuit</a:t>
            </a:r>
            <a:r>
              <a:rPr kumimoji="1" lang="ko-KR" altLang="en-US" sz="1600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으로 만들 것</a:t>
            </a:r>
            <a:br>
              <a:rPr kumimoji="1" lang="en-US" altLang="ko-KR" sz="1600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kumimoji="1" lang="en-US" altLang="ko-KR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(Output</a:t>
            </a:r>
            <a:r>
              <a:rPr kumimoji="1" lang="ko-KR" altLang="en-US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kumimoji="1" lang="en-US" altLang="ko-KR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clock edge</a:t>
            </a:r>
            <a:r>
              <a:rPr kumimoji="1" lang="ko-KR" altLang="en-US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에 변하고</a:t>
            </a:r>
            <a:r>
              <a:rPr kumimoji="1" lang="en-US" altLang="ko-KR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한 </a:t>
            </a:r>
            <a:r>
              <a:rPr kumimoji="1" lang="en-US" altLang="ko-KR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cycle </a:t>
            </a:r>
            <a:r>
              <a:rPr kumimoji="1" lang="ko-KR" altLang="en-US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동안 유지</a:t>
            </a:r>
            <a:r>
              <a:rPr kumimoji="1" lang="en-US" altLang="ko-KR" sz="1600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1" lang="ko-KR" altLang="en-US" sz="16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실험에서 구현할 항목이므로 동작을 정확히 이해하고 구현할 것</a:t>
            </a:r>
            <a:endParaRPr lang="en-US" altLang="ko-KR" spc="1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A4F94A-89E6-43AD-B63D-D7D8DF6C076A}"/>
              </a:ext>
            </a:extLst>
          </p:cNvPr>
          <p:cNvCxnSpPr/>
          <p:nvPr/>
        </p:nvCxnSpPr>
        <p:spPr>
          <a:xfrm>
            <a:off x="2801985" y="4611187"/>
            <a:ext cx="0" cy="24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8DF1C2-0B6E-AC65-6771-5B66624B1579}"/>
              </a:ext>
            </a:extLst>
          </p:cNvPr>
          <p:cNvSpPr/>
          <p:nvPr/>
        </p:nvSpPr>
        <p:spPr>
          <a:xfrm>
            <a:off x="2527668" y="4382589"/>
            <a:ext cx="568234" cy="1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9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2529"/>
            <a:ext cx="8534400" cy="5335396"/>
          </a:xfrm>
        </p:spPr>
        <p:txBody>
          <a:bodyPr/>
          <a:lstStyle/>
          <a:p>
            <a:r>
              <a:rPr lang="en-US" altLang="ko-KR" dirty="0"/>
              <a:t>5.2.2 String Pattern Recognizer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sz="2400" dirty="0"/>
              <a:t>예비 보고서에서 만든 </a:t>
            </a:r>
            <a:r>
              <a:rPr lang="en-US" altLang="ko-KR" sz="2400" dirty="0"/>
              <a:t>FSM</a:t>
            </a:r>
            <a:r>
              <a:rPr lang="ko-KR" altLang="en-US" sz="2400" dirty="0"/>
              <a:t> 구현 및 시뮬레이션</a:t>
            </a:r>
            <a:endParaRPr lang="en-US" altLang="ko-KR" sz="2400" dirty="0"/>
          </a:p>
          <a:p>
            <a:pPr lvl="1"/>
            <a:r>
              <a:rPr lang="en-US" altLang="ko-KR" sz="2400" dirty="0" err="1"/>
              <a:t>modelsim</a:t>
            </a:r>
            <a:r>
              <a:rPr lang="ko-KR" altLang="en-US" sz="2400" dirty="0"/>
              <a:t>에서 시뮬레이션 </a:t>
            </a:r>
            <a:endParaRPr lang="en-US" altLang="ko-KR" sz="2400" dirty="0"/>
          </a:p>
          <a:p>
            <a:pPr lvl="2"/>
            <a:r>
              <a:rPr lang="en-US" altLang="ko-KR" sz="2000" b="1" dirty="0"/>
              <a:t>Input string</a:t>
            </a:r>
            <a:r>
              <a:rPr lang="ko-KR" altLang="en-US" sz="2000" b="1" dirty="0"/>
              <a:t>은 </a:t>
            </a:r>
            <a:r>
              <a:rPr kumimoji="1" lang="en-US" altLang="ko-KR" sz="20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011100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10101</a:t>
            </a:r>
            <a:r>
              <a:rPr kumimoji="1" lang="en-US" altLang="ko-KR" sz="20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111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101</a:t>
            </a:r>
            <a:r>
              <a:rPr kumimoji="1" lang="en-US" altLang="ko-KR" sz="20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001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000</a:t>
            </a:r>
            <a:r>
              <a:rPr kumimoji="1" lang="en-US" altLang="ko-KR" sz="20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00</a:t>
            </a:r>
            <a:r>
              <a:rPr kumimoji="1" lang="en-US" altLang="ko-KR" sz="2000" b="1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101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를 사용할 것</a:t>
            </a:r>
            <a:endParaRPr lang="en-US" altLang="ko-KR" sz="2000" dirty="0"/>
          </a:p>
          <a:p>
            <a:r>
              <a:rPr lang="ko-KR" altLang="en-US" dirty="0"/>
              <a:t>주의사항</a:t>
            </a:r>
            <a:endParaRPr lang="en-US" altLang="ko-KR" dirty="0"/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1" lang="en-US" altLang="ko-KR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Verilog </a:t>
            </a:r>
            <a:r>
              <a:rPr kumimoji="1" lang="ko-KR" altLang="en-US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사용</a:t>
            </a:r>
            <a:endParaRPr kumimoji="1" lang="en-US" altLang="ko-KR" dirty="0">
              <a:solidFill>
                <a:srgbClr val="000000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buClr>
                <a:srgbClr val="CC9900"/>
              </a:buClr>
            </a:pPr>
            <a:r>
              <a:rPr lang="en-US" altLang="ko-KR" dirty="0"/>
              <a:t>“</a:t>
            </a:r>
            <a:r>
              <a:rPr lang="ko-KR" altLang="en-US" b="1" dirty="0"/>
              <a:t>종료 조건</a:t>
            </a:r>
            <a:r>
              <a:rPr lang="en-US" altLang="ko-KR" dirty="0"/>
              <a:t>”</a:t>
            </a:r>
            <a:r>
              <a:rPr lang="ko-KR" altLang="en-US" dirty="0"/>
              <a:t> 잊지 말 것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(“</a:t>
            </a:r>
            <a:r>
              <a:rPr lang="en-US" altLang="ko-KR" b="1" dirty="0"/>
              <a:t>000</a:t>
            </a:r>
            <a:r>
              <a:rPr lang="en-US" altLang="ko-KR" dirty="0"/>
              <a:t>”</a:t>
            </a:r>
            <a:r>
              <a:rPr lang="ko-KR" altLang="en-US" dirty="0"/>
              <a:t>이 입력되면 </a:t>
            </a:r>
            <a:r>
              <a:rPr lang="ko-KR" altLang="en-US" b="1" dirty="0"/>
              <a:t>끝</a:t>
            </a:r>
            <a:r>
              <a:rPr lang="en-US" altLang="ko-KR" dirty="0"/>
              <a:t>.)</a:t>
            </a:r>
            <a:endParaRPr kumimoji="1" lang="en-US" altLang="ko-KR" dirty="0">
              <a:solidFill>
                <a:srgbClr val="000000"/>
              </a:solidFill>
              <a:latin typeface="맑은 고딕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022350" lvl="2" indent="-3508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kumimoji="1" lang="en-US" altLang="ko-KR" b="1" spc="1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Synchronous circuit</a:t>
            </a:r>
            <a:r>
              <a:rPr kumimoji="1" lang="ko-KR" altLang="en-US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으로 만들 것</a:t>
            </a:r>
            <a:br>
              <a:rPr kumimoji="1" lang="en-US" altLang="ko-KR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kumimoji="1" lang="en-US" altLang="ko-KR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(Output</a:t>
            </a:r>
            <a:r>
              <a:rPr kumimoji="1" lang="ko-KR" altLang="en-US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kumimoji="1" lang="en-US" altLang="ko-KR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positive</a:t>
            </a:r>
            <a:r>
              <a:rPr kumimoji="1" lang="ko-KR" altLang="en-US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en-US" altLang="ko-KR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clock edge</a:t>
            </a:r>
            <a:r>
              <a:rPr kumimoji="1" lang="ko-KR" altLang="en-US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에 변하고</a:t>
            </a:r>
            <a:r>
              <a:rPr kumimoji="1" lang="en-US" altLang="ko-KR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한 </a:t>
            </a:r>
            <a:r>
              <a:rPr kumimoji="1" lang="en-US" altLang="ko-KR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cycle </a:t>
            </a:r>
            <a:r>
              <a:rPr kumimoji="1" lang="ko-KR" altLang="en-US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동안 유지</a:t>
            </a:r>
            <a:r>
              <a:rPr kumimoji="1" lang="en-US" altLang="ko-KR" b="1" spc="10" dirty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08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3000" dirty="0"/>
              <a:t>실험 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35235"/>
            <a:ext cx="8401050" cy="5765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5.2.2 String pattern recognizer</a:t>
            </a:r>
          </a:p>
          <a:p>
            <a:pPr marL="669925" lvl="1" indent="-3254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</a:pPr>
            <a:r>
              <a:rPr kumimoji="1" lang="en-US" altLang="ko-KR" dirty="0">
                <a:solidFill>
                  <a:schemeClr val="tx1"/>
                </a:solidFill>
                <a:latin typeface="+mn-lt"/>
                <a:ea typeface="+mn-ea"/>
              </a:rPr>
              <a:t>simulation </a:t>
            </a:r>
            <a:r>
              <a:rPr kumimoji="1" lang="ko-KR" altLang="en-US" dirty="0">
                <a:solidFill>
                  <a:schemeClr val="tx1"/>
                </a:solidFill>
                <a:latin typeface="+mn-lt"/>
                <a:ea typeface="+mn-ea"/>
              </a:rPr>
              <a:t>결과가 의도된 바와 같이 제대로 나오는지 확인</a:t>
            </a:r>
            <a:endParaRPr kumimoji="1" lang="en-US" altLang="ko-KR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669925" lvl="1" indent="-325438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</a:pPr>
            <a:r>
              <a:rPr kumimoji="1" lang="ko-KR" altLang="en-US" dirty="0">
                <a:solidFill>
                  <a:schemeClr val="tx1"/>
                </a:solidFill>
                <a:latin typeface="+mn-lt"/>
                <a:ea typeface="+mn-ea"/>
              </a:rPr>
              <a:t>실패 예시 </a:t>
            </a:r>
            <a:r>
              <a:rPr kumimoji="1" lang="en-US" altLang="ko-KR" dirty="0">
                <a:solidFill>
                  <a:schemeClr val="tx1"/>
                </a:solidFill>
                <a:latin typeface="+mn-lt"/>
                <a:ea typeface="+mn-ea"/>
              </a:rPr>
              <a:t>– </a:t>
            </a:r>
            <a:r>
              <a:rPr kumimoji="1" lang="ko-KR" altLang="en-US" dirty="0">
                <a:solidFill>
                  <a:schemeClr val="tx1"/>
                </a:solidFill>
                <a:latin typeface="+mn-lt"/>
                <a:ea typeface="+mn-ea"/>
              </a:rPr>
              <a:t>설계할 때 </a:t>
            </a:r>
            <a:r>
              <a:rPr kumimoji="1" lang="ko-KR" altLang="en-US" b="1" dirty="0">
                <a:solidFill>
                  <a:schemeClr val="tx1"/>
                </a:solidFill>
                <a:latin typeface="+mn-lt"/>
                <a:ea typeface="+mn-ea"/>
              </a:rPr>
              <a:t>종료 조건을 잊은 </a:t>
            </a:r>
            <a:r>
              <a:rPr kumimoji="1" lang="ko-KR" altLang="en-US" dirty="0">
                <a:solidFill>
                  <a:schemeClr val="tx1"/>
                </a:solidFill>
                <a:latin typeface="+mn-lt"/>
                <a:ea typeface="+mn-ea"/>
              </a:rPr>
              <a:t>경우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43403E-5AA4-447E-A103-A8A4B7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AC1C-6999-4AC0-93DC-9A78DD6FACCC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32179" y="2775614"/>
            <a:ext cx="3879642" cy="2887686"/>
            <a:chOff x="2980592" y="2775614"/>
            <a:chExt cx="3879642" cy="2887686"/>
          </a:xfrm>
        </p:grpSpPr>
        <p:pic>
          <p:nvPicPr>
            <p:cNvPr id="5" name="Google Shape;403;p31"/>
            <p:cNvPicPr preferRelativeResize="0"/>
            <p:nvPr/>
          </p:nvPicPr>
          <p:blipFill rotWithShape="1">
            <a:blip r:embed="rId2">
              <a:alphaModFix/>
            </a:blip>
            <a:srcRect l="68289"/>
            <a:stretch/>
          </p:blipFill>
          <p:spPr>
            <a:xfrm>
              <a:off x="2980592" y="3089382"/>
              <a:ext cx="3879642" cy="1834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226777" y="2775614"/>
              <a:ext cx="729761" cy="24618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9787" y="53555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종료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2000" y="2775614"/>
              <a:ext cx="2154115" cy="24618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9493" y="5355523"/>
              <a:ext cx="1499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계속 </a:t>
              </a:r>
              <a:r>
                <a:rPr lang="en-US" altLang="ko-KR" dirty="0"/>
                <a:t>output </a:t>
              </a:r>
              <a:r>
                <a:rPr lang="ko-KR" altLang="en-US" dirty="0"/>
                <a:t>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990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실험 검사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36206"/>
            <a:ext cx="8229600" cy="3219240"/>
          </a:xfrm>
        </p:spPr>
        <p:txBody>
          <a:bodyPr/>
          <a:lstStyle/>
          <a:p>
            <a:r>
              <a:rPr lang="en-US" altLang="ko-KR" sz="2700" dirty="0"/>
              <a:t>5.2.2 String Pattern Recognizer</a:t>
            </a:r>
            <a:r>
              <a:rPr lang="ko-KR" altLang="en-US" sz="2700" dirty="0"/>
              <a:t> </a:t>
            </a:r>
            <a:endParaRPr lang="en-US" altLang="ko-KR" sz="2700" dirty="0"/>
          </a:p>
          <a:p>
            <a:pPr lvl="1"/>
            <a:r>
              <a:rPr lang="ko-KR" altLang="en-US" sz="2400" dirty="0"/>
              <a:t>시뮬레이션으로 결과가 제대로 나오는지 확인</a:t>
            </a:r>
            <a:endParaRPr lang="en-US" altLang="ko-KR" sz="2700" dirty="0"/>
          </a:p>
          <a:p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94016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결과 보고서 작성 항목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62149"/>
            <a:ext cx="8229600" cy="4523559"/>
          </a:xfrm>
        </p:spPr>
        <p:txBody>
          <a:bodyPr/>
          <a:lstStyle/>
          <a:p>
            <a:r>
              <a:rPr lang="en-US" altLang="ko-KR" sz="2700" dirty="0"/>
              <a:t>Test bench Simulation </a:t>
            </a:r>
            <a:r>
              <a:rPr lang="ko-KR" altLang="en-US" sz="2700" dirty="0"/>
              <a:t>결과 </a:t>
            </a:r>
            <a:r>
              <a:rPr lang="en-US" altLang="ko-KR" sz="2700" dirty="0"/>
              <a:t>&amp; </a:t>
            </a:r>
            <a:r>
              <a:rPr lang="ko-KR" altLang="en-US" sz="2700" dirty="0"/>
              <a:t>간단한 분석</a:t>
            </a:r>
            <a:endParaRPr lang="en-US" altLang="ko-KR" sz="2700" dirty="0"/>
          </a:p>
          <a:p>
            <a:endParaRPr lang="en-US" altLang="ko-KR" sz="2700" dirty="0"/>
          </a:p>
          <a:p>
            <a:r>
              <a:rPr lang="en-US" altLang="ko-KR" sz="2700" dirty="0"/>
              <a:t>6 </a:t>
            </a:r>
            <a:r>
              <a:rPr lang="ko-KR" altLang="en-US" sz="2700" dirty="0"/>
              <a:t>가</a:t>
            </a:r>
            <a:endParaRPr lang="en-US" altLang="ko-KR" sz="2700" dirty="0"/>
          </a:p>
          <a:p>
            <a:pPr lvl="1"/>
            <a:r>
              <a:rPr lang="ko-KR" altLang="en-US" dirty="0"/>
              <a:t>논리회로를 설계한 후에는 대개 하드웨어를 직접 구현하기 전에 시뮬레이션을 하게 되는데 그 이유에 대해 </a:t>
            </a:r>
            <a:r>
              <a:rPr lang="ko-KR" altLang="en-US" dirty="0" err="1"/>
              <a:t>논하시오</a:t>
            </a:r>
            <a:r>
              <a:rPr lang="en-US" altLang="ko-KR" dirty="0"/>
              <a:t>.</a:t>
            </a:r>
          </a:p>
          <a:p>
            <a:pPr marL="344487" lvl="1" indent="0">
              <a:buNone/>
            </a:pPr>
            <a:endParaRPr lang="en-US" altLang="ko-KR" sz="2400" dirty="0"/>
          </a:p>
          <a:p>
            <a:r>
              <a:rPr lang="en-US" altLang="ko-KR" sz="2700" dirty="0"/>
              <a:t>6 </a:t>
            </a:r>
            <a:r>
              <a:rPr lang="ko-KR" altLang="en-US" sz="2700" dirty="0"/>
              <a:t>나</a:t>
            </a:r>
            <a:endParaRPr lang="en-US" altLang="ko-KR" sz="2700" dirty="0"/>
          </a:p>
          <a:p>
            <a:pPr lvl="1"/>
            <a:r>
              <a:rPr lang="ko-KR" altLang="en-US" dirty="0"/>
              <a:t>시뮬레이션을 한다고 해도 설계한 것을 완벽하게 테스트하기 어렵다</a:t>
            </a:r>
            <a:r>
              <a:rPr lang="en-US" altLang="ko-KR" dirty="0"/>
              <a:t>. </a:t>
            </a:r>
            <a:r>
              <a:rPr lang="ko-KR" altLang="en-US" dirty="0"/>
              <a:t>그 이유에 대해 </a:t>
            </a:r>
            <a:r>
              <a:rPr lang="ko-KR" altLang="en-US" dirty="0" err="1"/>
              <a:t>논하시오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8749"/>
      </p:ext>
    </p:extLst>
  </p:cSld>
  <p:clrMapOvr>
    <a:masterClrMapping/>
  </p:clrMapOvr>
</p:sld>
</file>

<file path=ppt/theme/theme1.xml><?xml version="1.0" encoding="utf-8"?>
<a:theme xmlns:a="http://schemas.openxmlformats.org/drawingml/2006/main" name="SNUCAD_MKANG2">
  <a:themeElements>
    <a:clrScheme name="사용자 지정 1">
      <a:dk1>
        <a:srgbClr val="000000"/>
      </a:dk1>
      <a:lt1>
        <a:srgbClr val="FFFFFF"/>
      </a:lt1>
      <a:dk2>
        <a:srgbClr val="1A5D65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벽지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벽지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벽지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NUCAD_MKANG2" id="{DE99D4AF-FBBB-4231-A52E-66938279BD4F}" vid="{E53B7D39-0BF5-4E7B-914D-B06EA4AB96B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378</Words>
  <Application>Microsoft Office PowerPoint</Application>
  <PresentationFormat>화면 슬라이드 쇼(4:3)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맑은 고딕</vt:lpstr>
      <vt:lpstr>Times New Roman</vt:lpstr>
      <vt:lpstr>Wingdings</vt:lpstr>
      <vt:lpstr>SNUCAD_MKANG2</vt:lpstr>
      <vt:lpstr>실험 8 FSM의 기초</vt:lpstr>
      <vt:lpstr>실험 목표</vt:lpstr>
      <vt:lpstr>실험 8 예비보고서 작성 내용</vt:lpstr>
      <vt:lpstr>실험 8 예비보고서 작성 내용</vt:lpstr>
      <vt:lpstr>실험 항목</vt:lpstr>
      <vt:lpstr>실험 진행</vt:lpstr>
      <vt:lpstr>실험 검사 항목</vt:lpstr>
      <vt:lpstr>결과 보고서 작성 항목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8 FSM의 기초</dc:title>
  <dc:creator>안세용</dc:creator>
  <cp:lastModifiedBy>장재용</cp:lastModifiedBy>
  <cp:revision>186</cp:revision>
  <dcterms:created xsi:type="dcterms:W3CDTF">2014-06-26T04:35:54Z</dcterms:created>
  <dcterms:modified xsi:type="dcterms:W3CDTF">2022-11-01T04:30:50Z</dcterms:modified>
</cp:coreProperties>
</file>