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825" r:id="rId2"/>
    <p:sldId id="826" r:id="rId3"/>
    <p:sldId id="827" r:id="rId4"/>
    <p:sldId id="783" r:id="rId5"/>
    <p:sldId id="828" r:id="rId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9631" autoAdjust="0"/>
  </p:normalViewPr>
  <p:slideViewPr>
    <p:cSldViewPr>
      <p:cViewPr varScale="1">
        <p:scale>
          <a:sx n="109" d="100"/>
          <a:sy n="109" d="100"/>
        </p:scale>
        <p:origin x="384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5E55B-161E-4A97-B38A-B71F602F65B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F233C-260B-49EE-8DC6-B5563A51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71A8-372D-426A-9597-9ACBBE1E2E7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7F54-2EE3-410B-A245-1C5F3A26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8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A49A-4B9E-4E42-BC08-14F01DE2FDF4}"/>
              </a:ext>
            </a:extLst>
          </p:cNvPr>
          <p:cNvSpPr/>
          <p:nvPr/>
        </p:nvSpPr>
        <p:spPr>
          <a:xfrm>
            <a:off x="5085212" y="3513504"/>
            <a:ext cx="2021574" cy="202157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EA148-D190-4B6D-8FD2-508F734709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1155187"/>
            <a:ext cx="9144000" cy="202157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19386D"/>
                </a:solidFill>
              </a:defRPr>
            </a:lvl1pPr>
          </a:lstStyle>
          <a:p>
            <a:r>
              <a:rPr lang="en-US" altLang="ko-KR" dirty="0"/>
              <a:t>Title of the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C0DEA-CBBB-4448-A056-528ADA134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43326"/>
            <a:ext cx="9144000" cy="71180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Dongsuk</a:t>
            </a:r>
            <a:r>
              <a:rPr lang="en-US" altLang="ko-KR" dirty="0"/>
              <a:t> Jeon</a:t>
            </a:r>
            <a:br>
              <a:rPr lang="en-US" altLang="ko-KR" dirty="0"/>
            </a:br>
            <a:r>
              <a:rPr lang="en-US" altLang="ko-KR" dirty="0"/>
              <a:t>djeon1@snu.ac.kr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5EA0F-69D1-4FBF-A128-9CA35B1E8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5698836"/>
            <a:ext cx="6096006" cy="372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9E3C2-A2CC-497F-A84B-7FDA1571DFB6}"/>
              </a:ext>
            </a:extLst>
          </p:cNvPr>
          <p:cNvSpPr txBox="1"/>
          <p:nvPr/>
        </p:nvSpPr>
        <p:spPr>
          <a:xfrm>
            <a:off x="3504168" y="4603855"/>
            <a:ext cx="518366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Graduate School of Convergence Science and Technology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Seoul National 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61238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52919" y="2731078"/>
            <a:ext cx="757381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Chapter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59946" y="3455195"/>
            <a:ext cx="129886" cy="14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7583" y="3285115"/>
            <a:ext cx="129886" cy="14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172672" y="4115163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72672" y="4612197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6524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D0A5-7625-4FAD-A42A-EA5D6B2AD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8E3C-741D-442A-9D42-527F7FEB9F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255" y="929698"/>
            <a:ext cx="11841018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E1DB89-DF7A-44AF-87DF-AC4158E50143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0DB6904-5BDF-4345-B2F4-05E923F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B9D13B-D497-4905-84BE-9EC7A6F84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1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50558953-DFE3-47AA-96DA-87978122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3BA912-9A6B-4D26-BA4A-E34725A08FC4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58250CE-4715-4751-952D-F0B19FB2D30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66255" y="929240"/>
            <a:ext cx="5061528" cy="44158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B6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Figure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0C41322-CDF2-4904-96F5-EE5D324F0D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23345" y="929238"/>
            <a:ext cx="6483927" cy="4873625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3CE64A-DA62-4AA2-B72B-7ADAB62E39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254" y="5329671"/>
            <a:ext cx="5061529" cy="3651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altLang="ko-KR" dirty="0"/>
              <a:t>Figure 1. Explanation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2B478C78-DD7D-43EB-B8F8-FCEED4A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A6E009A9-E7AC-43CE-88F1-B6054AEF7E6B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1A82FA-767B-43E8-83C1-91C6E02FE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839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96000" y="2731078"/>
            <a:ext cx="7200000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3298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55E79-69EA-4681-AC44-467EC825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7B83B-5679-40DE-8380-689CFE14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89F23-19BD-4B07-8657-031E2FF8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15A0-A080-49B6-8910-39B16B897AD2}" type="datetime1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FF4E-6E6C-45F7-8302-60E5C3FD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79FF-D4FA-4AC8-B702-9D0DEDD81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9A9-E7AC-43CE-88F1-B6054AEF7E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0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EC44B-CFDF-4E3D-A7D8-1EE740ED1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00" y="1155187"/>
            <a:ext cx="9540000" cy="2021574"/>
          </a:xfrm>
        </p:spPr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오리엔테이션</a:t>
            </a:r>
            <a:r>
              <a:rPr lang="en-US" altLang="ko-KR" dirty="0"/>
              <a:t>&amp;</a:t>
            </a:r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711C640-615F-4E27-A73C-684BD830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Digital System Design and Experiment</a:t>
            </a:r>
          </a:p>
          <a:p>
            <a:r>
              <a:rPr lang="en-US" altLang="ko-KR" dirty="0"/>
              <a:t>Made by MMS Students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8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E29DFE-53D8-4C55-8432-2A4B9AF1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B849B9F-1E35-4228-8623-B366C567E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Orientation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7763-17E0-471E-B0E5-308F00B57E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466725" cy="365125"/>
          </a:xfrm>
        </p:spPr>
        <p:txBody>
          <a:bodyPr/>
          <a:lstStyle/>
          <a:p>
            <a:fld id="{E404A0BA-372D-4ACC-886D-03471C3DC61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1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8320C-5214-4D28-9B41-0E3A3302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장소 및 일시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6BC7A-B2A7-4125-8B3B-B9155B08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8"/>
            <a:ext cx="11841018" cy="5379302"/>
          </a:xfrm>
        </p:spPr>
        <p:txBody>
          <a:bodyPr/>
          <a:lstStyle/>
          <a:p>
            <a:r>
              <a:rPr lang="ko-KR" altLang="en-US" dirty="0"/>
              <a:t>장소</a:t>
            </a:r>
            <a:endParaRPr lang="en-US" altLang="ko-KR" dirty="0"/>
          </a:p>
          <a:p>
            <a:pPr lvl="1"/>
            <a:r>
              <a:rPr lang="en-US" altLang="ko-KR" dirty="0"/>
              <a:t>301</a:t>
            </a:r>
            <a:r>
              <a:rPr lang="ko-KR" altLang="en-US" dirty="0"/>
              <a:t>동 </a:t>
            </a:r>
            <a:r>
              <a:rPr lang="en-US" altLang="ko-KR" dirty="0"/>
              <a:t>207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/>
              <a:t>월요일 </a:t>
            </a:r>
            <a:r>
              <a:rPr lang="en-US" altLang="ko-KR" dirty="0"/>
              <a:t>18:30 ~ 20:20 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연락</a:t>
            </a:r>
            <a:endParaRPr lang="en-US" altLang="ko-KR" dirty="0"/>
          </a:p>
          <a:p>
            <a:pPr lvl="1"/>
            <a:r>
              <a:rPr lang="ko-KR" altLang="en-US" dirty="0"/>
              <a:t>조교 이메일 </a:t>
            </a:r>
            <a:r>
              <a:rPr lang="en-US" altLang="ko-KR" dirty="0"/>
              <a:t>: </a:t>
            </a:r>
            <a:r>
              <a:rPr lang="en-US" altLang="ko-KR" dirty="0">
                <a:latin typeface="나눔고딕" panose="020D0604000000000000" pitchFamily="50" charset="-127"/>
              </a:rPr>
              <a:t>digital.ta.snu@gmail.com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C7A58-8847-415D-8341-DED3EA2C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실험 내용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6281"/>
              </p:ext>
            </p:extLst>
          </p:nvPr>
        </p:nvGraphicFramePr>
        <p:xfrm>
          <a:off x="2115133" y="1090401"/>
          <a:ext cx="7961725" cy="4677198"/>
        </p:xfrm>
        <a:graphic>
          <a:graphicData uri="http://schemas.openxmlformats.org/drawingml/2006/table">
            <a:tbl>
              <a:tblPr/>
              <a:tblGrid>
                <a:gridCol w="3278357">
                  <a:extLst>
                    <a:ext uri="{9D8B030D-6E8A-4147-A177-3AD203B41FA5}">
                      <a16:colId xmlns:a16="http://schemas.microsoft.com/office/drawing/2014/main" val="3563112627"/>
                    </a:ext>
                  </a:extLst>
                </a:gridCol>
                <a:gridCol w="4683368">
                  <a:extLst>
                    <a:ext uri="{9D8B030D-6E8A-4147-A177-3AD203B41FA5}">
                      <a16:colId xmlns:a16="http://schemas.microsoft.com/office/drawing/2014/main" val="2728665918"/>
                    </a:ext>
                  </a:extLst>
                </a:gridCol>
              </a:tblGrid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ko-KR" altLang="en-US" sz="11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1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74465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오리엔테이션 및 </a:t>
                      </a:r>
                      <a:r>
                        <a:rPr lang="en-US" altLang="ko-KR" sz="10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Vivado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tool 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사용법 설명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5685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추석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휴일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91338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 File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Testbench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작성법 실습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377347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FSM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 및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Synthesis/Implementation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56877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개천절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563877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휴일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38077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Post timing Simulation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실습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30952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Pipelined Multiplier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953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ROM / RAM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96102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실습</a:t>
                      </a:r>
                      <a:endParaRPr lang="en-US" altLang="ko-KR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40768"/>
                  </a:ext>
                </a:extLst>
              </a:tr>
              <a:tr h="30090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FPGA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보드 사용해 보기 실습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71763"/>
                  </a:ext>
                </a:extLst>
              </a:tr>
              <a:tr h="30090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UART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34425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974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응답</a:t>
                      </a: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22245"/>
                  </a:ext>
                </a:extLst>
              </a:tr>
              <a:tr h="291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Term project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(CNN inference accelerator </a:t>
                      </a:r>
                      <a:r>
                        <a:rPr lang="ko-KR" altLang="en-US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b="0" i="0" u="none" strike="noStrike" dirty="0">
                          <a:solidFill>
                            <a:srgbClr val="22222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47625" marB="47625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9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8320C-5214-4D28-9B41-0E3A3302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수업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6BC7A-B2A7-4125-8B3B-B9155B08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7"/>
            <a:ext cx="11841018" cy="5493325"/>
          </a:xfrm>
        </p:spPr>
        <p:txBody>
          <a:bodyPr/>
          <a:lstStyle/>
          <a:p>
            <a:r>
              <a:rPr lang="ko-KR" altLang="en-US" dirty="0"/>
              <a:t>평가 비율 </a:t>
            </a:r>
            <a:r>
              <a:rPr lang="en-US" altLang="ko-KR" dirty="0"/>
              <a:t>(40%)</a:t>
            </a:r>
          </a:p>
          <a:p>
            <a:pPr lvl="1"/>
            <a:r>
              <a:rPr lang="ko-KR" altLang="en-US" dirty="0"/>
              <a:t>실습결과</a:t>
            </a:r>
            <a:r>
              <a:rPr lang="en-US" altLang="ko-KR" dirty="0"/>
              <a:t>(10%)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(30%)</a:t>
            </a:r>
          </a:p>
          <a:p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ko-KR" altLang="en-US" dirty="0"/>
              <a:t>모든 실험은 </a:t>
            </a:r>
            <a:r>
              <a:rPr lang="en-US" altLang="ko-KR" dirty="0"/>
              <a:t>ETL</a:t>
            </a:r>
            <a:r>
              <a:rPr lang="ko-KR" altLang="en-US" dirty="0"/>
              <a:t>에 과제로 등록할 예정이며</a:t>
            </a:r>
            <a:r>
              <a:rPr lang="en-US" altLang="ko-KR" dirty="0"/>
              <a:t>, PPT</a:t>
            </a:r>
            <a:r>
              <a:rPr lang="ko-KR" altLang="en-US" dirty="0"/>
              <a:t>의 설명을 읽고 </a:t>
            </a:r>
            <a:r>
              <a:rPr lang="ko-KR" altLang="en-US" b="1" dirty="0">
                <a:solidFill>
                  <a:srgbClr val="FF0000"/>
                </a:solidFill>
              </a:rPr>
              <a:t>필요한 파일들을 제출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Upload </a:t>
            </a:r>
            <a:r>
              <a:rPr lang="ko-KR" altLang="en-US" dirty="0"/>
              <a:t>기한은 </a:t>
            </a:r>
            <a:r>
              <a:rPr lang="ko-KR" altLang="en-US" b="1" dirty="0">
                <a:solidFill>
                  <a:srgbClr val="FF0000"/>
                </a:solidFill>
              </a:rPr>
              <a:t>금요일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dirty="0"/>
              <a:t>까지 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이후 제출은 받지 않음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PPT</a:t>
            </a:r>
            <a:r>
              <a:rPr lang="ko-KR" altLang="en-US" b="1" dirty="0"/>
              <a:t>에 따로 공지한 경우</a:t>
            </a:r>
            <a:r>
              <a:rPr lang="en-US" altLang="ko-KR" b="1" dirty="0"/>
              <a:t>, PPT</a:t>
            </a:r>
            <a:r>
              <a:rPr lang="ko-KR" altLang="en-US" b="1" dirty="0"/>
              <a:t>의 기한을 따라서 진행</a:t>
            </a:r>
            <a:endParaRPr lang="en-US" altLang="ko-KR" b="1" dirty="0"/>
          </a:p>
          <a:p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/>
              <a:t>압축파일을 통해서 제출</a:t>
            </a:r>
            <a:endParaRPr lang="en-US" altLang="ko-KR" dirty="0"/>
          </a:p>
          <a:p>
            <a:pPr lvl="1"/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_lab#   (</a:t>
            </a:r>
            <a:r>
              <a:rPr lang="ko-KR" altLang="en-US" dirty="0"/>
              <a:t>예시</a:t>
            </a:r>
            <a:r>
              <a:rPr lang="en-US" altLang="ko-KR" dirty="0"/>
              <a:t>.  2022-12345_</a:t>
            </a:r>
            <a:r>
              <a:rPr lang="ko-KR" altLang="en-US" dirty="0"/>
              <a:t>홍길동</a:t>
            </a:r>
            <a:r>
              <a:rPr lang="en-US" altLang="ko-KR" dirty="0"/>
              <a:t>_lab5.zip)</a:t>
            </a:r>
          </a:p>
          <a:p>
            <a:r>
              <a:rPr lang="en-US" altLang="ko-KR" dirty="0"/>
              <a:t>ETL</a:t>
            </a:r>
          </a:p>
          <a:p>
            <a:pPr lvl="1"/>
            <a:r>
              <a:rPr lang="ko-KR" altLang="en-US" dirty="0"/>
              <a:t>실습 게시판을 활용할 예정</a:t>
            </a:r>
            <a:endParaRPr lang="en-US" altLang="ko-KR" dirty="0"/>
          </a:p>
          <a:p>
            <a:pPr lvl="1"/>
            <a:r>
              <a:rPr lang="ko-KR" altLang="en-US" dirty="0"/>
              <a:t>실습 자료의 경우 </a:t>
            </a:r>
            <a:r>
              <a:rPr lang="ko-KR" altLang="en-US" b="1" dirty="0"/>
              <a:t>금요일에</a:t>
            </a:r>
            <a:r>
              <a:rPr lang="ko-KR" altLang="en-US" dirty="0"/>
              <a:t> 올릴 예정</a:t>
            </a:r>
            <a:endParaRPr lang="en-US" altLang="ko-KR" dirty="0"/>
          </a:p>
          <a:p>
            <a:r>
              <a:rPr lang="en-US" altLang="ko-KR" b="1" u="sng" dirty="0"/>
              <a:t>Note: Copy</a:t>
            </a:r>
            <a:r>
              <a:rPr lang="ko-KR" altLang="en-US" b="1" u="sng" dirty="0"/>
              <a:t>가 발견되면 보여 준 사람과 본 사람 모두 </a:t>
            </a:r>
            <a:r>
              <a:rPr lang="en-US" altLang="ko-KR" b="1" u="sng" dirty="0"/>
              <a:t>0</a:t>
            </a:r>
            <a:r>
              <a:rPr lang="ko-KR" altLang="en-US" b="1" u="sng" dirty="0"/>
              <a:t>점으로 처리됩니다</a:t>
            </a:r>
            <a:r>
              <a:rPr lang="en-US" altLang="ko-KR" b="1" u="sng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C7A58-8847-415D-8341-DED3EA2C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A0BA-372D-4ACC-886D-03471C3DC61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49982"/>
      </p:ext>
    </p:extLst>
  </p:cSld>
  <p:clrMapOvr>
    <a:masterClrMapping/>
  </p:clrMapOvr>
</p:sld>
</file>

<file path=ppt/theme/theme1.xml><?xml version="1.0" encoding="utf-8"?>
<a:theme xmlns:a="http://schemas.openxmlformats.org/drawingml/2006/main" name="MMS_template_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MS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MMS_template_Blue</Template>
  <TotalTime>31362</TotalTime>
  <Words>343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HY견고딕</vt:lpstr>
      <vt:lpstr>Microsoft YaHei UI</vt:lpstr>
      <vt:lpstr>나눔고딕</vt:lpstr>
      <vt:lpstr>Arial</vt:lpstr>
      <vt:lpstr>Calibri</vt:lpstr>
      <vt:lpstr>Wingdings</vt:lpstr>
      <vt:lpstr>MMS_template_Blue</vt:lpstr>
      <vt:lpstr>실험 1. 오리엔테이션&amp;Vivado 사용법</vt:lpstr>
      <vt:lpstr>1</vt:lpstr>
      <vt:lpstr>실험 장소 및 일시</vt:lpstr>
      <vt:lpstr>주차별 실험 내용</vt:lpstr>
      <vt:lpstr>실험 수업 평가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 Ahn</dc:creator>
  <cp:lastModifiedBy>정상수</cp:lastModifiedBy>
  <cp:revision>1342</cp:revision>
  <cp:lastPrinted>2017-08-09T07:53:16Z</cp:lastPrinted>
  <dcterms:created xsi:type="dcterms:W3CDTF">2014-01-26T11:50:42Z</dcterms:created>
  <dcterms:modified xsi:type="dcterms:W3CDTF">2022-09-04T09:21:11Z</dcterms:modified>
</cp:coreProperties>
</file>