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DBA49A-4B9E-4E42-BC08-14F01DE2FDF4}"/>
              </a:ext>
            </a:extLst>
          </p:cNvPr>
          <p:cNvSpPr/>
          <p:nvPr/>
        </p:nvSpPr>
        <p:spPr>
          <a:xfrm>
            <a:off x="5085212" y="3513504"/>
            <a:ext cx="2021574" cy="2021574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1EA148-D190-4B6D-8FD2-508F734709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999" y="1155187"/>
            <a:ext cx="9144000" cy="2021574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19386D"/>
                </a:solidFill>
              </a:defRPr>
            </a:lvl1pPr>
          </a:lstStyle>
          <a:p>
            <a:r>
              <a:rPr lang="en-US" altLang="ko-KR" dirty="0"/>
              <a:t>Title of the 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C0DEA-CBBB-4448-A056-528ADA134BC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9" y="3943326"/>
            <a:ext cx="9144000" cy="711801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err="1"/>
              <a:t>Dongsuk</a:t>
            </a:r>
            <a:r>
              <a:rPr lang="en-US" altLang="ko-KR" dirty="0"/>
              <a:t> Jeon</a:t>
            </a:r>
            <a:br>
              <a:rPr lang="en-US" altLang="ko-KR" dirty="0"/>
            </a:br>
            <a:r>
              <a:rPr lang="en-US" altLang="ko-KR" dirty="0"/>
              <a:t>djeon1@snu.ac.kr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E5EA0F-69D1-4FBF-A128-9CA35B1E8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6" y="5698836"/>
            <a:ext cx="6096006" cy="372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E9E3C2-A2CC-497F-A84B-7FDA1571DFB6}"/>
              </a:ext>
            </a:extLst>
          </p:cNvPr>
          <p:cNvSpPr txBox="1"/>
          <p:nvPr/>
        </p:nvSpPr>
        <p:spPr>
          <a:xfrm>
            <a:off x="3504168" y="4603855"/>
            <a:ext cx="5183662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+mj-lt"/>
              </a:rPr>
              <a:t>Graduate School of Convergence Science and Technology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+mj-lt"/>
              </a:rPr>
              <a:t>Seoul National </a:t>
            </a:r>
            <a:r>
              <a:rPr lang="en-US" altLang="ko-KR" sz="1600" dirty="0">
                <a:solidFill>
                  <a:schemeClr val="tx1"/>
                </a:solidFill>
                <a:latin typeface="+mj-lt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26571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rgbClr val="19386D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452919" y="2731078"/>
            <a:ext cx="757381" cy="1108075"/>
          </a:xfrm>
        </p:spPr>
        <p:txBody>
          <a:bodyPr anchor="b">
            <a:noAutofit/>
          </a:bodyPr>
          <a:lstStyle>
            <a:lvl1pPr>
              <a:defRPr sz="9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172672" y="4190208"/>
            <a:ext cx="3846656" cy="337561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1F1F1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Title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 Chapter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259946" y="3455195"/>
            <a:ext cx="129886" cy="141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07583" y="3285115"/>
            <a:ext cx="129886" cy="141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4172672" y="4115163"/>
            <a:ext cx="3846656" cy="0"/>
          </a:xfrm>
          <a:prstGeom prst="line">
            <a:avLst/>
          </a:prstGeom>
          <a:ln>
            <a:solidFill>
              <a:srgbClr val="E3E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172672" y="4612197"/>
            <a:ext cx="3846656" cy="0"/>
          </a:xfrm>
          <a:prstGeom prst="line">
            <a:avLst/>
          </a:prstGeom>
          <a:ln>
            <a:solidFill>
              <a:srgbClr val="E3E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6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DD0A5-7625-4FAD-A42A-EA5D6B2ADB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254" y="166833"/>
            <a:ext cx="11859485" cy="473247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6B6B6B"/>
                </a:solidFill>
              </a:defRPr>
            </a:lvl1pPr>
          </a:lstStyle>
          <a:p>
            <a:r>
              <a:rPr lang="en-US" altLang="ko-KR" dirty="0"/>
              <a:t>Title of the Slide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F8E3C-741D-442A-9D42-527F7FEB9F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255" y="929698"/>
            <a:ext cx="11841018" cy="4351338"/>
          </a:xfrm>
        </p:spPr>
        <p:txBody>
          <a:bodyPr>
            <a:normAutofit/>
          </a:bodyPr>
          <a:lstStyle>
            <a:lvl1pPr marL="2286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400">
                <a:solidFill>
                  <a:srgbClr val="6B6B6B"/>
                </a:solidFill>
              </a:defRPr>
            </a:lvl1pPr>
            <a:lvl2pPr marL="6858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2pPr>
            <a:lvl3pPr marL="11430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3pPr>
            <a:lvl4pPr marL="16002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4pPr>
            <a:lvl5pPr marL="20574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5pPr>
          </a:lstStyle>
          <a:p>
            <a:pPr lvl="0"/>
            <a:r>
              <a:rPr lang="en-US" altLang="ko-KR" dirty="0"/>
              <a:t>Line 1</a:t>
            </a:r>
            <a:endParaRPr lang="ko-KR" altLang="en-US" dirty="0"/>
          </a:p>
          <a:p>
            <a:pPr lvl="1"/>
            <a:r>
              <a:rPr lang="en-US" altLang="ko-KR" dirty="0"/>
              <a:t>Line 2 </a:t>
            </a:r>
          </a:p>
          <a:p>
            <a:pPr lvl="2"/>
            <a:r>
              <a:rPr lang="en-US" altLang="ko-KR" dirty="0"/>
              <a:t>Line 3</a:t>
            </a:r>
          </a:p>
          <a:p>
            <a:pPr lvl="3"/>
            <a:r>
              <a:rPr lang="en-US" altLang="ko-KR" dirty="0"/>
              <a:t>Line 4</a:t>
            </a:r>
          </a:p>
          <a:p>
            <a:pPr lvl="4"/>
            <a:r>
              <a:rPr lang="en-US" altLang="ko-KR" dirty="0"/>
              <a:t>Line 5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EE1DB89-DF7A-44AF-87DF-AC4158E50143}"/>
              </a:ext>
            </a:extLst>
          </p:cNvPr>
          <p:cNvCxnSpPr/>
          <p:nvPr/>
        </p:nvCxnSpPr>
        <p:spPr>
          <a:xfrm>
            <a:off x="166255" y="166833"/>
            <a:ext cx="0" cy="401493"/>
          </a:xfrm>
          <a:prstGeom prst="line">
            <a:avLst/>
          </a:prstGeom>
          <a:ln w="31750">
            <a:solidFill>
              <a:srgbClr val="19386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D0DB6904-5BDF-4345-B2F4-05E923F3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2633" y="6423023"/>
            <a:ext cx="466725" cy="365125"/>
          </a:xfrm>
        </p:spPr>
        <p:txBody>
          <a:bodyPr/>
          <a:lstStyle>
            <a:lvl1pPr algn="ctr">
              <a:defRPr/>
            </a:lvl1pPr>
          </a:lstStyle>
          <a:p>
            <a:fld id="{E404A0BA-372D-4ACC-886D-03471C3DC61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B9D13B-D497-4905-84BE-9EC7A6F84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20" y="6506738"/>
            <a:ext cx="3238053" cy="1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1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50558953-DFE3-47AA-96DA-87978122D9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254" y="166833"/>
            <a:ext cx="11859485" cy="473247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6B6B6B"/>
                </a:solidFill>
              </a:defRPr>
            </a:lvl1pPr>
          </a:lstStyle>
          <a:p>
            <a:r>
              <a:rPr lang="en-US" altLang="ko-KR" dirty="0"/>
              <a:t>Title of the Slide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C3BA912-9A6B-4D26-BA4A-E34725A08FC4}"/>
              </a:ext>
            </a:extLst>
          </p:cNvPr>
          <p:cNvCxnSpPr/>
          <p:nvPr/>
        </p:nvCxnSpPr>
        <p:spPr>
          <a:xfrm>
            <a:off x="166255" y="166833"/>
            <a:ext cx="0" cy="401493"/>
          </a:xfrm>
          <a:prstGeom prst="line">
            <a:avLst/>
          </a:prstGeom>
          <a:ln w="31750">
            <a:solidFill>
              <a:srgbClr val="19386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958250CE-4715-4751-952D-F0B19FB2D30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66255" y="929240"/>
            <a:ext cx="5061528" cy="441584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B6B6B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Figure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0C41322-CDF2-4904-96F5-EE5D324F0DD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523345" y="929238"/>
            <a:ext cx="6483927" cy="4873625"/>
          </a:xfrm>
        </p:spPr>
        <p:txBody>
          <a:bodyPr>
            <a:normAutofit/>
          </a:bodyPr>
          <a:lstStyle>
            <a:lvl1pPr marL="2286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400">
                <a:solidFill>
                  <a:srgbClr val="6B6B6B"/>
                </a:solidFill>
              </a:defRPr>
            </a:lvl1pPr>
            <a:lvl2pPr marL="6858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2pPr>
            <a:lvl3pPr marL="11430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3pPr>
            <a:lvl4pPr marL="16002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4pPr>
            <a:lvl5pPr marL="2057400" indent="-228600">
              <a:buClr>
                <a:srgbClr val="19386D"/>
              </a:buClr>
              <a:buFont typeface="Wingdings" panose="05000000000000000000" pitchFamily="2" charset="2"/>
              <a:buChar char="§"/>
              <a:defRPr sz="2000">
                <a:solidFill>
                  <a:srgbClr val="6B6B6B"/>
                </a:solidFill>
              </a:defRPr>
            </a:lvl5pPr>
          </a:lstStyle>
          <a:p>
            <a:pPr lvl="0"/>
            <a:r>
              <a:rPr lang="en-US" altLang="ko-KR" dirty="0"/>
              <a:t>Line 1</a:t>
            </a:r>
            <a:endParaRPr lang="ko-KR" altLang="en-US" dirty="0"/>
          </a:p>
          <a:p>
            <a:pPr lvl="1"/>
            <a:r>
              <a:rPr lang="en-US" altLang="ko-KR" dirty="0"/>
              <a:t>Line 2 </a:t>
            </a:r>
          </a:p>
          <a:p>
            <a:pPr lvl="2"/>
            <a:r>
              <a:rPr lang="en-US" altLang="ko-KR" dirty="0"/>
              <a:t>Line 3</a:t>
            </a:r>
          </a:p>
          <a:p>
            <a:pPr lvl="3"/>
            <a:r>
              <a:rPr lang="en-US" altLang="ko-KR" dirty="0"/>
              <a:t>Line 4</a:t>
            </a:r>
          </a:p>
          <a:p>
            <a:pPr lvl="4"/>
            <a:r>
              <a:rPr lang="en-US" altLang="ko-KR" dirty="0"/>
              <a:t>Line 5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F3CE64A-DA62-4AA2-B72B-7ADAB62E39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6254" y="5329671"/>
            <a:ext cx="5061529" cy="3651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altLang="ko-KR" dirty="0"/>
              <a:t>Figure 1. Explanation</a:t>
            </a:r>
            <a:endParaRPr lang="ko-KR" altLang="en-US" dirty="0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2B478C78-DD7D-43EB-B8F8-FCEED4A7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2633" y="6423023"/>
            <a:ext cx="466725" cy="365125"/>
          </a:xfrm>
        </p:spPr>
        <p:txBody>
          <a:bodyPr/>
          <a:lstStyle>
            <a:lvl1pPr algn="ctr">
              <a:defRPr/>
            </a:lvl1pPr>
          </a:lstStyle>
          <a:p>
            <a:fld id="{E404A0BA-372D-4ACC-886D-03471C3DC61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51A82FA-767B-43E8-83C1-91C6E02FE2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20" y="6506738"/>
            <a:ext cx="3238053" cy="1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4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구역 머리글">
    <p:bg>
      <p:bgPr>
        <a:solidFill>
          <a:srgbClr val="19386D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496000" y="2731078"/>
            <a:ext cx="7200000" cy="1108075"/>
          </a:xfrm>
        </p:spPr>
        <p:txBody>
          <a:bodyPr anchor="b">
            <a:noAutofit/>
          </a:bodyPr>
          <a:lstStyle>
            <a:lvl1pPr>
              <a:defRPr sz="9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Thank You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172672" y="4190208"/>
            <a:ext cx="3846656" cy="337561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1F1F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For Your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2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A55E79-69EA-4681-AC44-467EC825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7B83B-5679-40DE-8380-689CFE14C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89F23-19BD-4B07-8657-031E2FF8E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C15A0-A080-49B6-8910-39B16B897AD2}" type="datetime1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CFF4E-6E6C-45F7-8302-60E5C3FD6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479FF-D4FA-4AC8-B702-9D0DEDD81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09A9-E7AC-43CE-88F1-B6054AEF7E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6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xilinx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wnload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Vivdado</a:t>
            </a:r>
            <a:r>
              <a:rPr lang="en-US" altLang="ko-KR" dirty="0"/>
              <a:t> </a:t>
            </a:r>
            <a:r>
              <a:rPr lang="ko-KR" altLang="en-US" dirty="0"/>
              <a:t>다운로드 및 설치</a:t>
            </a:r>
          </a:p>
        </p:txBody>
      </p:sp>
    </p:spTree>
    <p:extLst>
      <p:ext uri="{BB962C8B-B14F-4D97-AF65-F5344CB8AC3E}">
        <p14:creationId xmlns:p14="http://schemas.microsoft.com/office/powerpoint/2010/main" val="415740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2" y="857251"/>
            <a:ext cx="6531433" cy="510059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8A9A778-B747-48D0-AE7A-4BE52851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과정</a:t>
            </a:r>
          </a:p>
        </p:txBody>
      </p:sp>
    </p:spTree>
    <p:extLst>
      <p:ext uri="{BB962C8B-B14F-4D97-AF65-F5344CB8AC3E}">
        <p14:creationId xmlns:p14="http://schemas.microsoft.com/office/powerpoint/2010/main" val="83465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설치될 때 까지 기다리기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Vivado</a:t>
            </a:r>
            <a:r>
              <a:rPr lang="ko-KR" altLang="en-US" dirty="0"/>
              <a:t>가 설치될 때 까지 기다려야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실험실에서 설치 했을 때 다운로드에만 </a:t>
            </a:r>
            <a:r>
              <a:rPr lang="en-US" altLang="ko-KR" dirty="0"/>
              <a:t>30</a:t>
            </a:r>
            <a:r>
              <a:rPr lang="ko-KR" altLang="en-US" dirty="0"/>
              <a:t>분 이상의 시간이 걸렸으므로</a:t>
            </a:r>
            <a:r>
              <a:rPr lang="en-US" altLang="ko-KR" dirty="0"/>
              <a:t>, </a:t>
            </a:r>
            <a:r>
              <a:rPr lang="ko-KR" altLang="en-US" dirty="0"/>
              <a:t>상당한 시간이 걸릴 것으로 예상해두자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1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Xilinx </a:t>
            </a:r>
            <a:r>
              <a:rPr lang="ko-KR" altLang="en-US" dirty="0"/>
              <a:t>회원가입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2D01F85-E1E6-4E70-8D51-01EC7E30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929698"/>
            <a:ext cx="11841018" cy="704549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https://www.xilinx.com/ </a:t>
            </a:r>
            <a:r>
              <a:rPr lang="ko-KR" altLang="en-US" dirty="0"/>
              <a:t>에 들어가 회원가입을 진행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B0612-8643-7816-9AC4-657B3AB8F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65" y="1953279"/>
            <a:ext cx="10556262" cy="361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B267611-E3A6-41FF-9ACA-8C33E7838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250" y="2663453"/>
            <a:ext cx="4714912" cy="3495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Vivado</a:t>
            </a:r>
            <a:r>
              <a:rPr lang="en-US" altLang="ko-KR" dirty="0"/>
              <a:t> </a:t>
            </a:r>
            <a:r>
              <a:rPr lang="ko-KR" altLang="en-US" dirty="0"/>
              <a:t>설치 프로그램 다운로드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929698"/>
            <a:ext cx="6846941" cy="4351338"/>
          </a:xfrm>
        </p:spPr>
        <p:txBody>
          <a:bodyPr>
            <a:noAutofit/>
          </a:bodyPr>
          <a:lstStyle/>
          <a:p>
            <a:r>
              <a:rPr lang="en-US" altLang="ko-KR" dirty="0">
                <a:hlinkClick r:id="rId3"/>
              </a:rPr>
              <a:t>https://www.xilinx.com/support/download.html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Vivado</a:t>
            </a:r>
            <a:r>
              <a:rPr lang="en-US" altLang="ko-KR" dirty="0"/>
              <a:t> </a:t>
            </a:r>
            <a:r>
              <a:rPr lang="en-US" altLang="ko-KR" dirty="0" err="1"/>
              <a:t>HLx</a:t>
            </a:r>
            <a:r>
              <a:rPr lang="en-US" altLang="ko-KR" dirty="0"/>
              <a:t> 2019.1</a:t>
            </a:r>
          </a:p>
          <a:p>
            <a:pPr lvl="1"/>
            <a:r>
              <a:rPr lang="en-US" altLang="ko-KR" dirty="0" err="1"/>
              <a:t>Vivado</a:t>
            </a:r>
            <a:r>
              <a:rPr lang="en-US" altLang="ko-KR" dirty="0"/>
              <a:t> Archive</a:t>
            </a:r>
            <a:r>
              <a:rPr lang="ko-KR" altLang="en-US" dirty="0"/>
              <a:t>에서 </a:t>
            </a:r>
            <a:endParaRPr lang="en-US" altLang="ko-KR" dirty="0"/>
          </a:p>
          <a:p>
            <a:pPr lvl="1"/>
            <a:r>
              <a:rPr lang="ko-KR" altLang="en-US" dirty="0"/>
              <a:t>각자의 </a:t>
            </a:r>
            <a:r>
              <a:rPr lang="en-US" altLang="ko-KR" dirty="0"/>
              <a:t>OS</a:t>
            </a:r>
            <a:r>
              <a:rPr lang="ko-KR" altLang="en-US" dirty="0"/>
              <a:t>에 맞는 버전을 다운 받으면 됨</a:t>
            </a:r>
            <a:endParaRPr lang="en-US" altLang="ko-KR" dirty="0"/>
          </a:p>
          <a:p>
            <a:pPr lvl="1"/>
            <a:r>
              <a:rPr lang="ko-KR" altLang="en-US" dirty="0"/>
              <a:t>반드시 </a:t>
            </a:r>
            <a:r>
              <a:rPr lang="en-US" altLang="ko-KR" b="1" dirty="0"/>
              <a:t>Full Product installation</a:t>
            </a:r>
            <a:r>
              <a:rPr lang="ko-KR" altLang="en-US" dirty="0"/>
              <a:t>여부를 확인할 것</a:t>
            </a:r>
            <a:endParaRPr lang="en-US" altLang="ko-KR" dirty="0"/>
          </a:p>
          <a:p>
            <a:pPr lvl="1"/>
            <a:r>
              <a:rPr lang="en-US" altLang="ko-KR" dirty="0" err="1"/>
              <a:t>Vivado</a:t>
            </a:r>
            <a:r>
              <a:rPr lang="en-US" altLang="ko-KR" dirty="0"/>
              <a:t> Archive – 2019.1</a:t>
            </a:r>
            <a:r>
              <a:rPr lang="ko-KR" altLang="en-US" dirty="0"/>
              <a:t> 위치에 존재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2020 </a:t>
            </a:r>
            <a:r>
              <a:rPr lang="ko-KR" altLang="en-US" dirty="0"/>
              <a:t>버전 및 </a:t>
            </a:r>
            <a:r>
              <a:rPr lang="en-US" altLang="ko-KR" dirty="0"/>
              <a:t>2021 </a:t>
            </a:r>
            <a:r>
              <a:rPr lang="ko-KR" altLang="en-US" dirty="0"/>
              <a:t>버전은 호환여부 확인 </a:t>
            </a:r>
            <a:r>
              <a:rPr lang="en-US" altLang="ko-KR" dirty="0"/>
              <a:t>X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995E19-7983-4BC8-89C9-1C9491E339E0}"/>
              </a:ext>
            </a:extLst>
          </p:cNvPr>
          <p:cNvSpPr/>
          <p:nvPr/>
        </p:nvSpPr>
        <p:spPr>
          <a:xfrm>
            <a:off x="6952480" y="2753581"/>
            <a:ext cx="4714912" cy="253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7646BC-C3A7-4D04-8F2A-8F1328846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250" y="984975"/>
            <a:ext cx="5371750" cy="1461932"/>
          </a:xfrm>
          <a:prstGeom prst="rect">
            <a:avLst/>
          </a:prstGeom>
        </p:spPr>
      </p:pic>
      <p:sp>
        <p:nvSpPr>
          <p:cNvPr id="4" name="직사각형 5">
            <a:extLst>
              <a:ext uri="{FF2B5EF4-FFF2-40B4-BE49-F238E27FC236}">
                <a16:creationId xmlns:a16="http://schemas.microsoft.com/office/drawing/2014/main" id="{52BEADEB-4132-0548-F977-DFBA1E927133}"/>
              </a:ext>
            </a:extLst>
          </p:cNvPr>
          <p:cNvSpPr/>
          <p:nvPr/>
        </p:nvSpPr>
        <p:spPr>
          <a:xfrm>
            <a:off x="7013196" y="5261778"/>
            <a:ext cx="4100281" cy="253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9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3" y="857250"/>
            <a:ext cx="6659369" cy="5143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2" y="857250"/>
            <a:ext cx="6628706" cy="5143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6625CAA-CDC9-46DC-8E46-5C56BA99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과정</a:t>
            </a:r>
          </a:p>
        </p:txBody>
      </p:sp>
    </p:spTree>
    <p:extLst>
      <p:ext uri="{BB962C8B-B14F-4D97-AF65-F5344CB8AC3E}">
        <p14:creationId xmlns:p14="http://schemas.microsoft.com/office/powerpoint/2010/main" val="62502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3" y="857250"/>
            <a:ext cx="6659369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36572" y="4171952"/>
            <a:ext cx="27350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</a:rPr>
              <a:t>이전에 만들었던 </a:t>
            </a:r>
            <a:r>
              <a:rPr lang="en-US" altLang="ko-KR" sz="1350" dirty="0" err="1">
                <a:solidFill>
                  <a:srgbClr val="FF0000"/>
                </a:solidFill>
              </a:rPr>
              <a:t>Xylinx</a:t>
            </a:r>
            <a:r>
              <a:rPr lang="en-US" altLang="ko-KR" sz="1350" dirty="0">
                <a:solidFill>
                  <a:srgbClr val="FF0000"/>
                </a:solidFill>
              </a:rPr>
              <a:t> </a:t>
            </a:r>
            <a:r>
              <a:rPr lang="ko-KR" altLang="en-US" sz="1350" dirty="0">
                <a:solidFill>
                  <a:srgbClr val="FF0000"/>
                </a:solidFill>
              </a:rPr>
              <a:t>아이디로 로그인 하도록 한다</a:t>
            </a:r>
            <a:r>
              <a:rPr lang="en-US" altLang="ko-KR" sz="1350" dirty="0">
                <a:solidFill>
                  <a:srgbClr val="FF0000"/>
                </a:solidFill>
              </a:rPr>
              <a:t>.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36572" y="2579914"/>
            <a:ext cx="114300" cy="15920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81269C5-349F-43C2-8126-3E014090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과정</a:t>
            </a:r>
          </a:p>
        </p:txBody>
      </p:sp>
    </p:spTree>
    <p:extLst>
      <p:ext uri="{BB962C8B-B14F-4D97-AF65-F5344CB8AC3E}">
        <p14:creationId xmlns:p14="http://schemas.microsoft.com/office/powerpoint/2010/main" val="309750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3" y="857250"/>
            <a:ext cx="6659369" cy="5143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2" y="857250"/>
            <a:ext cx="6628706" cy="5143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2" y="857251"/>
            <a:ext cx="6628706" cy="51364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5477157-99CD-4115-B115-67FA83AA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과정</a:t>
            </a:r>
          </a:p>
        </p:txBody>
      </p:sp>
    </p:spTree>
    <p:extLst>
      <p:ext uri="{BB962C8B-B14F-4D97-AF65-F5344CB8AC3E}">
        <p14:creationId xmlns:p14="http://schemas.microsoft.com/office/powerpoint/2010/main" val="261778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3" y="857250"/>
            <a:ext cx="6659369" cy="5143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2" y="857250"/>
            <a:ext cx="6628706" cy="5143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2" y="857251"/>
            <a:ext cx="6628706" cy="51364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2" y="857252"/>
            <a:ext cx="6628706" cy="51009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09452" y="3731666"/>
            <a:ext cx="43923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</a:rPr>
              <a:t>반드시 </a:t>
            </a:r>
            <a:r>
              <a:rPr lang="en-US" altLang="ko-KR" sz="1350" dirty="0" err="1">
                <a:solidFill>
                  <a:srgbClr val="FF0000"/>
                </a:solidFill>
              </a:rPr>
              <a:t>Vivado</a:t>
            </a:r>
            <a:r>
              <a:rPr lang="en-US" altLang="ko-KR" sz="1350" dirty="0">
                <a:solidFill>
                  <a:srgbClr val="FF0000"/>
                </a:solidFill>
              </a:rPr>
              <a:t> HL </a:t>
            </a:r>
            <a:r>
              <a:rPr lang="en-US" altLang="ko-KR" sz="1350" dirty="0" err="1">
                <a:solidFill>
                  <a:srgbClr val="FF0000"/>
                </a:solidFill>
              </a:rPr>
              <a:t>WebPACK</a:t>
            </a:r>
            <a:r>
              <a:rPr lang="en-US" altLang="ko-KR" sz="1350" dirty="0">
                <a:solidFill>
                  <a:srgbClr val="FF0000"/>
                </a:solidFill>
              </a:rPr>
              <a:t> </a:t>
            </a:r>
            <a:r>
              <a:rPr lang="ko-KR" altLang="en-US" sz="1350" dirty="0">
                <a:solidFill>
                  <a:srgbClr val="FF0000"/>
                </a:solidFill>
              </a:rPr>
              <a:t>버전으로 설치하도록 한다</a:t>
            </a:r>
            <a:r>
              <a:rPr lang="en-US" altLang="ko-KR" sz="1350" dirty="0">
                <a:solidFill>
                  <a:srgbClr val="FF0000"/>
                </a:solidFill>
              </a:rPr>
              <a:t>.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3834494" y="2073731"/>
            <a:ext cx="1174958" cy="19118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A5D49C48-E04C-41C6-809A-C44BEB26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과정</a:t>
            </a:r>
          </a:p>
        </p:txBody>
      </p:sp>
    </p:spTree>
    <p:extLst>
      <p:ext uri="{BB962C8B-B14F-4D97-AF65-F5344CB8AC3E}">
        <p14:creationId xmlns:p14="http://schemas.microsoft.com/office/powerpoint/2010/main" val="25253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3" y="857250"/>
            <a:ext cx="6659369" cy="5143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2" y="857250"/>
            <a:ext cx="6628706" cy="5143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2" y="857251"/>
            <a:ext cx="6628706" cy="51364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2" y="857252"/>
            <a:ext cx="6628706" cy="51009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2" y="857250"/>
            <a:ext cx="6628706" cy="51160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880E628-8B4F-49AA-9066-80B28866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과정</a:t>
            </a:r>
          </a:p>
        </p:txBody>
      </p:sp>
    </p:spTree>
    <p:extLst>
      <p:ext uri="{BB962C8B-B14F-4D97-AF65-F5344CB8AC3E}">
        <p14:creationId xmlns:p14="http://schemas.microsoft.com/office/powerpoint/2010/main" val="48472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3" y="857250"/>
            <a:ext cx="6659369" cy="5143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2" y="857250"/>
            <a:ext cx="6628706" cy="5143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2" y="857251"/>
            <a:ext cx="6628706" cy="51364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2" y="857252"/>
            <a:ext cx="6628706" cy="51009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2" y="857250"/>
            <a:ext cx="6628706" cy="51160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3" y="857250"/>
            <a:ext cx="6659369" cy="51608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9A905F9-93B4-4EEB-9631-7CB996D2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과정</a:t>
            </a:r>
          </a:p>
        </p:txBody>
      </p:sp>
    </p:spTree>
    <p:extLst>
      <p:ext uri="{BB962C8B-B14F-4D97-AF65-F5344CB8AC3E}">
        <p14:creationId xmlns:p14="http://schemas.microsoft.com/office/powerpoint/2010/main" val="1476423681"/>
      </p:ext>
    </p:extLst>
  </p:cSld>
  <p:clrMapOvr>
    <a:masterClrMapping/>
  </p:clrMapOvr>
</p:sld>
</file>

<file path=ppt/theme/theme1.xml><?xml version="1.0" encoding="utf-8"?>
<a:theme xmlns:a="http://schemas.openxmlformats.org/drawingml/2006/main" name="MMS_template_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MS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MMS_template_Blue</Template>
  <TotalTime>129</TotalTime>
  <Words>130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HY견고딕</vt:lpstr>
      <vt:lpstr>Microsoft YaHei UI</vt:lpstr>
      <vt:lpstr>Arial</vt:lpstr>
      <vt:lpstr>Wingdings</vt:lpstr>
      <vt:lpstr>MMS_template_Blue</vt:lpstr>
      <vt:lpstr>Vivdado 다운로드 및 설치</vt:lpstr>
      <vt:lpstr>Xilinx 회원가입</vt:lpstr>
      <vt:lpstr>Vivado 설치 프로그램 다운로드</vt:lpstr>
      <vt:lpstr>설치 과정</vt:lpstr>
      <vt:lpstr>설치 과정</vt:lpstr>
      <vt:lpstr>설치 과정</vt:lpstr>
      <vt:lpstr>설치 과정</vt:lpstr>
      <vt:lpstr>설치 과정</vt:lpstr>
      <vt:lpstr>설치 과정</vt:lpstr>
      <vt:lpstr>설치 과정</vt:lpstr>
      <vt:lpstr>설치될 때 까지 기다리기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Vivdado  설치 방법</dc:title>
  <dc:creator>Ingab Kang</dc:creator>
  <cp:lastModifiedBy>정상수</cp:lastModifiedBy>
  <cp:revision>30</cp:revision>
  <dcterms:created xsi:type="dcterms:W3CDTF">2018-08-17T05:50:28Z</dcterms:created>
  <dcterms:modified xsi:type="dcterms:W3CDTF">2022-09-04T10:27:23Z</dcterms:modified>
</cp:coreProperties>
</file>