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18435-D24B-43AB-8243-5D1923D07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D49F13-1D25-46E7-B904-F3EB1245C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AD0985-A923-4959-9014-0D4A00CF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71A-85D2-4204-9464-B10A84906DB7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228C1-7CC4-4D14-AC8F-B296243E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A035C-D0B3-42DD-9117-48010BE9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12A2-FCF5-4AA6-B367-27A7D992C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1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2FA43-7C82-4900-A836-16B82DE3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0B3F2-AE6C-4E03-A920-01A00E2AF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CFCBD-7471-4887-9E55-A93BA30E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71A-85D2-4204-9464-B10A84906DB7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1EBE2-D818-472A-9A08-44BB3F49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E5E74-DAEA-4D23-8448-1CFA16AA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12A2-FCF5-4AA6-B367-27A7D992C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6C9582-99A9-4F69-B2FB-25723C666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0AE18-42DB-4640-B831-1379CEFC2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E892D-7120-49F0-9A5D-9D2180E2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71A-85D2-4204-9464-B10A84906DB7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1F72A-6A63-4995-AEEC-89D7CDE5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65D6F-DB95-498E-9EE6-95BA4A61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12A2-FCF5-4AA6-B367-27A7D992C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23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073B2-D5F3-4E6E-A79F-6498C7B5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17E57-93FF-4E88-B091-449BFD13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B79FB-79C6-49BE-B590-6F934388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71A-85D2-4204-9464-B10A84906DB7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D11AB-A299-425B-A446-C8203B52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DF3BC-706A-427A-BE4A-D40038A3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12A2-FCF5-4AA6-B367-27A7D992C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8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6DFB9-0695-4963-A25F-1527ACE4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DB17E4-B4F2-46BD-9963-D90B68813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A8B8E-D321-4347-89E9-1F610372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71A-85D2-4204-9464-B10A84906DB7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E5275-4CDA-48C6-B640-E46688F6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3FE4C-BAD2-4B56-B220-E39D8EB2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12A2-FCF5-4AA6-B367-27A7D992C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3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6CA7C-8C8B-4A71-8DE6-81399421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325D2-083F-48E2-B215-2EB25A4BF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864375-1018-46BC-B42E-1FC23DB6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29E91-B41E-4337-8994-81992A2E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71A-85D2-4204-9464-B10A84906DB7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D4688-3A1C-46A2-B49B-BC9E1933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18AFE-D5D8-45D3-B3A4-E58B63A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12A2-FCF5-4AA6-B367-27A7D992C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8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10A01-D203-4428-B105-0C601C1F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11CD82-EB0A-41BF-9FE8-9C29E4EAD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CB1F29-DA8B-4553-B9C1-A6CD07895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64AE2F-644E-4908-8CC5-2C5FC7B95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75D781-4028-435A-8267-011A5CD6B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633198-A463-42FA-BE15-29B07E6C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71A-85D2-4204-9464-B10A84906DB7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488B8C-D5DB-494E-8EF9-7F7FAB55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FE0ABC-9B19-4D46-A07E-3AE061B7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12A2-FCF5-4AA6-B367-27A7D992C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4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94713-F3AF-4C56-9440-617B95A9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449731-71CE-4CD6-933E-B3C4AD98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71A-85D2-4204-9464-B10A84906DB7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4CB80B-C573-476A-B7CE-7C5166C6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7BB63D-2BA0-4531-A389-00067DA9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12A2-FCF5-4AA6-B367-27A7D992C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81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47CC36-A3D0-443B-9868-24C2DD7B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71A-85D2-4204-9464-B10A84906DB7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D76EF0-90F4-4F9C-8982-6C73B75A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382C7E-6B54-4831-9D27-A96880BF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12A2-FCF5-4AA6-B367-27A7D992C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5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493DB-B210-42FD-8541-4D70DCE9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5B6ED-6132-410A-9F6B-091AA94C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180455-3CFC-4CF2-9642-79FA5CC88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3B80F-F3B5-49C0-B5BB-3B5E09CE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71A-85D2-4204-9464-B10A84906DB7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60C6DB-E342-4FB7-83CC-B792E4B5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C87BA-A235-476B-B6D3-AF4EFC18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12A2-FCF5-4AA6-B367-27A7D992C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8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B5A93-C206-46D5-B40D-420E7711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F222CA-90A0-4A4D-947F-0AF330D5C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510B1-BE27-42CE-9CF3-6C3F99353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BC25D-9446-40DC-BF9D-9DB627ED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F71A-85D2-4204-9464-B10A84906DB7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F3FCE-68C7-424B-B2B9-5D013060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B1F05-FC20-4D5C-AB18-7B28B9DE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12A2-FCF5-4AA6-B367-27A7D992C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E6E171-B283-4080-9C79-00D3AFE0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E061C-844A-40C8-A92C-A4FE31FA3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D04B9-4D76-49BC-A5AD-750CA78CD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EF71A-85D2-4204-9464-B10A84906DB7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B3742-9D4C-497B-AA1C-15F8D1A27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7CFE9-C901-48CE-9740-483F1049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12A2-FCF5-4AA6-B367-27A7D992C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0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CD549EC-1A5B-4FCB-A4F7-61390DA59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8"/>
          <a:stretch/>
        </p:blipFill>
        <p:spPr>
          <a:xfrm>
            <a:off x="0" y="587228"/>
            <a:ext cx="12192000" cy="6143771"/>
          </a:xfrm>
          <a:prstGeom prst="rect">
            <a:avLst/>
          </a:prstGeom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5ADBD3-C666-4D45-B86E-8013361C32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6" t="8299" r="1275" b="2177"/>
          <a:stretch/>
        </p:blipFill>
        <p:spPr>
          <a:xfrm>
            <a:off x="-3886200" y="127001"/>
            <a:ext cx="3746500" cy="6139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87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CB0755E-00E6-4102-A08B-55DAEB4A739F}"/>
              </a:ext>
            </a:extLst>
          </p:cNvPr>
          <p:cNvGrpSpPr/>
          <p:nvPr/>
        </p:nvGrpSpPr>
        <p:grpSpPr>
          <a:xfrm>
            <a:off x="1515985" y="224839"/>
            <a:ext cx="9160030" cy="6263019"/>
            <a:chOff x="1515985" y="224839"/>
            <a:chExt cx="9160030" cy="62630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719E117-1478-4E77-96A6-893B75CB793A}"/>
                </a:ext>
              </a:extLst>
            </p:cNvPr>
            <p:cNvGrpSpPr/>
            <p:nvPr/>
          </p:nvGrpSpPr>
          <p:grpSpPr>
            <a:xfrm>
              <a:off x="1515985" y="224839"/>
              <a:ext cx="9160030" cy="5062122"/>
              <a:chOff x="0" y="60158"/>
              <a:chExt cx="12192000" cy="673768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BE54741F-F857-414B-B51E-EA24CF919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60158"/>
                <a:ext cx="12192000" cy="6737684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E815790-A479-4078-81F7-43AF0DD350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968"/>
              <a:stretch/>
            </p:blipFill>
            <p:spPr>
              <a:xfrm>
                <a:off x="2028801" y="726929"/>
                <a:ext cx="8134397" cy="5140471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74AADA7-6F1D-4E30-8A1D-F1B0D95235E4}"/>
                </a:ext>
              </a:extLst>
            </p:cNvPr>
            <p:cNvGrpSpPr/>
            <p:nvPr/>
          </p:nvGrpSpPr>
          <p:grpSpPr>
            <a:xfrm>
              <a:off x="6958821" y="1335342"/>
              <a:ext cx="2955059" cy="5152516"/>
              <a:chOff x="4129408" y="0"/>
              <a:chExt cx="3933183" cy="6858000"/>
            </a:xfrm>
          </p:grpSpPr>
          <p:pic>
            <p:nvPicPr>
              <p:cNvPr id="8" name="그림 7" descr="텍스트, 전자기기, 스크린샷, 디스플레이이(가) 표시된 사진&#10;&#10;자동 생성된 설명">
                <a:extLst>
                  <a:ext uri="{FF2B5EF4-FFF2-40B4-BE49-F238E27FC236}">
                    <a16:creationId xmlns:a16="http://schemas.microsoft.com/office/drawing/2014/main" id="{8F620147-6962-4C8C-A7CA-A71026640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9408" y="0"/>
                <a:ext cx="3933183" cy="68580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F6DC4FC-19F8-4D9B-BFD4-F3DA4B20B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186" t="8299" r="1275" b="2177"/>
              <a:stretch/>
            </p:blipFill>
            <p:spPr>
              <a:xfrm>
                <a:off x="4597400" y="622301"/>
                <a:ext cx="2960442" cy="5219699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72383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380F5B9-56D9-4A2E-832D-CA6A4A5FF664}"/>
              </a:ext>
            </a:extLst>
          </p:cNvPr>
          <p:cNvGrpSpPr/>
          <p:nvPr/>
        </p:nvGrpSpPr>
        <p:grpSpPr>
          <a:xfrm>
            <a:off x="706847" y="0"/>
            <a:ext cx="9160030" cy="5062122"/>
            <a:chOff x="706847" y="0"/>
            <a:chExt cx="9160030" cy="506212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F9532DC-C31C-4E40-8C31-A201E7DB3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47" y="0"/>
              <a:ext cx="9160030" cy="506212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8EF36FF-08B0-4AAA-9AE4-04ECE2349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982" r="1258"/>
            <a:stretch/>
          </p:blipFill>
          <p:spPr>
            <a:xfrm>
              <a:off x="2296523" y="930861"/>
              <a:ext cx="5980677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21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8DE8F3E-99A2-474E-8F7B-3254E87F81AB}"/>
              </a:ext>
            </a:extLst>
          </p:cNvPr>
          <p:cNvGrpSpPr/>
          <p:nvPr/>
        </p:nvGrpSpPr>
        <p:grpSpPr>
          <a:xfrm>
            <a:off x="1515985" y="224839"/>
            <a:ext cx="9160030" cy="6263019"/>
            <a:chOff x="1515985" y="224839"/>
            <a:chExt cx="9160030" cy="626301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65215FA-9071-4C2A-81FA-45FEEFCE6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985" y="224839"/>
              <a:ext cx="9160030" cy="506212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0079244-028B-41AC-965F-5EB79F68A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33" t="7905" r="17177" b="128"/>
            <a:stretch/>
          </p:blipFill>
          <p:spPr>
            <a:xfrm>
              <a:off x="3048000" y="787401"/>
              <a:ext cx="6096000" cy="3860800"/>
            </a:xfrm>
            <a:prstGeom prst="rect">
              <a:avLst/>
            </a:prstGeom>
          </p:spPr>
        </p:pic>
        <p:pic>
          <p:nvPicPr>
            <p:cNvPr id="9" name="그림 8" descr="텍스트, 전자기기, 스크린샷, 디스플레이이(가) 표시된 사진&#10;&#10;자동 생성된 설명">
              <a:extLst>
                <a:ext uri="{FF2B5EF4-FFF2-40B4-BE49-F238E27FC236}">
                  <a16:creationId xmlns:a16="http://schemas.microsoft.com/office/drawing/2014/main" id="{B8E16EE8-7F51-488B-8073-91BC9C45B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821" y="1335342"/>
              <a:ext cx="2955059" cy="515251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E955157-855D-48D0-AD6B-4026CFB504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279" r="3839" b="2092"/>
            <a:stretch/>
          </p:blipFill>
          <p:spPr>
            <a:xfrm>
              <a:off x="7326483" y="1856081"/>
              <a:ext cx="2198517" cy="3909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113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FED5D8A-757E-489E-BCDC-7738AB93278A}"/>
              </a:ext>
            </a:extLst>
          </p:cNvPr>
          <p:cNvGrpSpPr/>
          <p:nvPr/>
        </p:nvGrpSpPr>
        <p:grpSpPr>
          <a:xfrm>
            <a:off x="4050521" y="401892"/>
            <a:ext cx="3442479" cy="5152516"/>
            <a:chOff x="4050521" y="401892"/>
            <a:chExt cx="2955059" cy="5152516"/>
          </a:xfrm>
        </p:grpSpPr>
        <p:pic>
          <p:nvPicPr>
            <p:cNvPr id="6" name="그림 5" descr="텍스트, 전자기기, 스크린샷, 디스플레이이(가) 표시된 사진&#10;&#10;자동 생성된 설명">
              <a:extLst>
                <a:ext uri="{FF2B5EF4-FFF2-40B4-BE49-F238E27FC236}">
                  <a16:creationId xmlns:a16="http://schemas.microsoft.com/office/drawing/2014/main" id="{C5182DE5-C701-4315-95B4-F6D792CB1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0521" y="401892"/>
              <a:ext cx="2955059" cy="515251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D00FD75-B1E8-464A-B50E-B3528CFEAA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43" t="8333" r="3697"/>
            <a:stretch/>
          </p:blipFill>
          <p:spPr>
            <a:xfrm>
              <a:off x="4423196" y="889000"/>
              <a:ext cx="2197100" cy="393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736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승우 박</dc:creator>
  <cp:lastModifiedBy>승우 박</cp:lastModifiedBy>
  <cp:revision>4</cp:revision>
  <dcterms:created xsi:type="dcterms:W3CDTF">2021-01-19T02:57:37Z</dcterms:created>
  <dcterms:modified xsi:type="dcterms:W3CDTF">2021-01-19T16:17:13Z</dcterms:modified>
</cp:coreProperties>
</file>