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9" r:id="rId4"/>
    <p:sldId id="265" r:id="rId5"/>
    <p:sldId id="257" r:id="rId6"/>
    <p:sldId id="267" r:id="rId7"/>
    <p:sldId id="268" r:id="rId8"/>
    <p:sldId id="270" r:id="rId9"/>
    <p:sldId id="266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594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58DAAE-18E0-5089-72F8-54C744A51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E0653CA-F6FB-D9F1-B551-32224ACF3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D2DADA-CEC5-AA1D-7969-C81DB091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5BBF-7478-44F2-B7E6-CFBD553FB554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D306FA-E192-B24A-AA80-13774801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6F96BA-48FA-652C-EF18-A084B60F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E1A9-F0DA-4612-AA03-0EB4C2DB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3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E516C-0595-21D6-46FD-D80759B7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B240B2E-32DE-F7F5-A28C-876D5138D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9604ED-25CB-D4EB-7A76-8EF22236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5BBF-7478-44F2-B7E6-CFBD553FB554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1B3823-2EA1-D724-B086-391F6E59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53304E-BFF0-1B78-2EFF-1B1DF031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E1A9-F0DA-4612-AA03-0EB4C2DB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12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1D73F71-A655-CE19-221E-2C451F8A1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46A67A-AB45-1FF9-B8CE-F09C9DE66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07C646-3B08-BC58-2F24-2AFB1617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5BBF-7478-44F2-B7E6-CFBD553FB554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7B25C0-99A9-AB5C-7A93-DE48612C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4A83A7-F917-9887-8974-1B61F61D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E1A9-F0DA-4612-AA03-0EB4C2DB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27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3B6355-298C-77FD-7D9F-01C1B7DC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465A22-DEAE-03BB-B55F-9E511C5C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2FE33F-BDA3-18CC-0386-0E21DC20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5BBF-7478-44F2-B7E6-CFBD553FB554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F9DCBE-A017-1780-1019-88B42AA3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3ACCD-F7F8-2BA1-1BC7-55834821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E1A9-F0DA-4612-AA03-0EB4C2DB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28F611-7C46-9B78-115D-2BA3FCB1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78F528-079B-F3AB-424B-AD4555358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E344AD-1DBA-5F89-0E72-6FD3201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5BBF-7478-44F2-B7E6-CFBD553FB554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506A70-10CC-6B3A-C4A1-EB0F4456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83F0C0-168E-4394-83EA-0CD031C5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E1A9-F0DA-4612-AA03-0EB4C2DB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35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DEA846-F19A-73A3-C869-191D8D50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D67A7A-7145-4410-3432-3527CD830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70815C4-7D70-2648-9EAC-AD3C20CAF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8A9841-3FC9-2D50-CE1A-1A6AD437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5BBF-7478-44F2-B7E6-CFBD553FB554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0EBAEA-471C-467D-F047-EA4571C0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81757D-081C-3C2E-5508-15605BFF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E1A9-F0DA-4612-AA03-0EB4C2DB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8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7CCE48-E624-7BA0-3049-5A24E5FA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6B1134-F779-F3B5-EE37-2D6EC4A7F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EC6EE1-2F8C-3D0D-CE57-BE044C9F9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5D67E93-6BEC-75CE-6958-6463E83B0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826B88F-7801-4CB6-3260-92D539C6F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2F18D1E-33AB-10A2-43DF-2467BF6C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5BBF-7478-44F2-B7E6-CFBD553FB554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7F15D22-28D0-700B-00AA-137903DE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ADE1AD6-4841-0A8F-3E90-FB8EC8CD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E1A9-F0DA-4612-AA03-0EB4C2DB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37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17C6B9-7E66-25AC-210C-23B7CCCF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20AE2F-A877-F72A-51A0-193538C6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5BBF-7478-44F2-B7E6-CFBD553FB554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9F75647-A2B5-0F48-F048-1C9C13F3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1FE00-59C6-49F3-54D4-318503A3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E1A9-F0DA-4612-AA03-0EB4C2DB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54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912B732-BCD8-1CA6-42C9-9B4D1F86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5BBF-7478-44F2-B7E6-CFBD553FB554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6727FA-F381-E62E-EA48-89AD2BDF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2D0092-D036-26FE-36A7-82C0CF90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E1A9-F0DA-4612-AA03-0EB4C2DB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A59038-1C1F-C8B7-A2B9-2C468B36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DC8B23-DDC0-D9FE-9ADF-BB5A2187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9B9A752-DF88-3445-F3C7-365A33DCB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BBFE40-F268-82E6-AA55-F0C46B1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5BBF-7478-44F2-B7E6-CFBD553FB554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4EE03D9-51AB-7C51-9E42-D7ED3BE5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38B63CD-BDE6-0345-8C35-F2CF948F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E1A9-F0DA-4612-AA03-0EB4C2DB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6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30FD21-ACA6-5C8F-5E8E-0A8AA69B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6D2CDE-59C3-E98B-193C-07C1BA0F8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2246853-8515-216A-2D0C-4D55126FF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75BD40-A417-C525-7868-612782B1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5BBF-7478-44F2-B7E6-CFBD553FB554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4B85E4-58D5-F970-B0BE-C7FF3BC3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7F8F9AA-86C4-2771-E323-C44000CA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E1A9-F0DA-4612-AA03-0EB4C2DB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41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5BB80D-3717-5274-F610-E63BCDD4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4CD2B0-FF95-DA0B-3F90-A8B29B672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AE011E-097C-E6DF-F9D6-12C7E659C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B5BBF-7478-44F2-B7E6-CFBD553FB554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3A7E7A-F21F-9FB5-6FC5-CADA49CF3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107FE6-819A-C29A-C5AE-C902E5EDE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AE1A9-F0DA-4612-AA03-0EB4C2DB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8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pb202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gov.in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A3D901-8002-B4C6-FA5C-9E742FA4B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39" y="1773238"/>
            <a:ext cx="6476214" cy="1655762"/>
          </a:xfrm>
        </p:spPr>
        <p:txBody>
          <a:bodyPr>
            <a:prstTxWarp prst="textArchUp">
              <a:avLst>
                <a:gd name="adj" fmla="val 10756524"/>
              </a:avLst>
            </a:prstTxWarp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IN" b="1" u="sng" dirty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EMERALD </a:t>
            </a:r>
            <a:r>
              <a:rPr lang="en-IN" b="1" u="sng" dirty="0" smtClean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endParaRPr lang="en-IN" b="1" u="sng" dirty="0">
              <a:solidFill>
                <a:srgbClr val="FF00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C8D0503-BF61-3AC9-4601-FD7052E7F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781" y="3592611"/>
            <a:ext cx="9448800" cy="1655762"/>
          </a:xfrm>
        </p:spPr>
        <p:txBody>
          <a:bodyPr anchor="ctr">
            <a:normAutofit fontScale="92500" lnSpcReduction="20000"/>
          </a:bodyPr>
          <a:lstStyle/>
          <a:p>
            <a:r>
              <a:rPr lang="en-IN" sz="5200" b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LIVE, MERRY, PARTY &amp; BLOOM</a:t>
            </a:r>
            <a:endParaRPr lang="en-IN" sz="5200" b="1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b="1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9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2023-2024</a:t>
            </a:r>
            <a:endParaRPr lang="en-IN" sz="39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471B-C12B-7CEB-2092-C85DA6C9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80" y="146467"/>
            <a:ext cx="11536018" cy="598971"/>
          </a:xfrm>
        </p:spPr>
        <p:txBody>
          <a:bodyPr>
            <a:noAutofit/>
          </a:bodyPr>
          <a:lstStyle/>
          <a:p>
            <a:pPr algn="ctr"/>
            <a:r>
              <a:rPr lang="en-IN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PARTNERSHIP</a:t>
            </a:r>
            <a:endParaRPr lang="en-IN" sz="40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7"/>
          <a:stretch/>
        </p:blipFill>
        <p:spPr>
          <a:xfrm>
            <a:off x="1847850" y="1051911"/>
            <a:ext cx="8020050" cy="5429892"/>
          </a:xfrm>
        </p:spPr>
      </p:pic>
    </p:spTree>
    <p:extLst>
      <p:ext uri="{BB962C8B-B14F-4D97-AF65-F5344CB8AC3E}">
        <p14:creationId xmlns:p14="http://schemas.microsoft.com/office/powerpoint/2010/main" val="38430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A3D901-8002-B4C6-FA5C-9E742FA4B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1545" y="3379509"/>
            <a:ext cx="6476214" cy="1655762"/>
          </a:xfrm>
        </p:spPr>
        <p:txBody>
          <a:bodyPr>
            <a:prstTxWarp prst="textArchUp">
              <a:avLst>
                <a:gd name="adj" fmla="val 10756524"/>
              </a:avLst>
            </a:prstTxWarp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IN" b="1" u="sng" dirty="0" smtClean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NOURISH &amp; CHERISH</a:t>
            </a:r>
            <a:endParaRPr lang="en-IN" b="1" u="sng" dirty="0">
              <a:solidFill>
                <a:srgbClr val="FF00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5010150"/>
            <a:ext cx="5981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github.com/swpb2023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5640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endParaRPr lang="en-GB" sz="54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997" y="1044575"/>
            <a:ext cx="5418303" cy="5603875"/>
          </a:xfrm>
          <a:ln>
            <a:solidFill>
              <a:schemeClr val="tx1"/>
            </a:solidFill>
            <a:prstDash val="solid"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Orientation &amp; Intro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Update in tenure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Enagagement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plans ahead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aspects to focus 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endParaRPr lang="en-GB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Good living standards Vs Minimalism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Good Housekeeping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Fitness &amp; Diet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Grooming of </a:t>
            </a:r>
            <a:r>
              <a:rPr lang="en-GB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wnself</a:t>
            </a: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Kids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 Awareness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 Awareness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9928" y="1044575"/>
            <a:ext cx="5418303" cy="562292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Aspects </a:t>
            </a:r>
            <a:r>
              <a:rPr lang="en-GB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sz="5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Study plans &amp; techniques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Career Counselling &amp; Plans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Competetive</a:t>
            </a: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exams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Routine &amp; habit building 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Pursuasion</a:t>
            </a: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perspectives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Cultural Values &amp; Foundations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Global outlook &amp; street smartness with Presentation Skills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sz="600" b="1" u="sng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Wellness </a:t>
            </a:r>
            <a:r>
              <a:rPr lang="en-GB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Aspects 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sz="3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Health glorification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Wealth building / Participation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 alignment towards Life’s goals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Grooming to attain rightful balance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Better Homemaking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Empowerment &amp; Skill Building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endParaRPr lang="en-GB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8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5640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en-GB" sz="54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32962"/>
              </p:ext>
            </p:extLst>
          </p:nvPr>
        </p:nvGraphicFramePr>
        <p:xfrm>
          <a:off x="801278" y="1195916"/>
          <a:ext cx="10520314" cy="5282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902"/>
                <a:gridCol w="1502902"/>
                <a:gridCol w="1502902"/>
                <a:gridCol w="1502902"/>
                <a:gridCol w="1502902"/>
                <a:gridCol w="1647362"/>
                <a:gridCol w="1358442"/>
              </a:tblGrid>
              <a:tr h="544454">
                <a:tc rowSpan="4">
                  <a:txBody>
                    <a:bodyPr/>
                    <a:lstStyle/>
                    <a:p>
                      <a:pPr algn="ctr"/>
                      <a:r>
                        <a:rPr lang="en-GB" sz="2000" b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  <a:endParaRPr lang="en-GB" sz="2000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4445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Orientation &amp; </a:t>
                      </a:r>
                      <a:r>
                        <a:rPr lang="en-GB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Acads</a:t>
                      </a:r>
                      <a:r>
                        <a:rPr lang="en-GB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Kids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Holidaying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Career Counselling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 Courses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</a:t>
                      </a:r>
                      <a:r>
                        <a:rPr lang="en-GB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&amp; </a:t>
                      </a:r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Fitness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45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 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4445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Diet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Workouts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</a:t>
                      </a:r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Finances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Cooking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Activites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Touring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454">
                <a:tc gridSpan="7">
                  <a:txBody>
                    <a:bodyPr/>
                    <a:lstStyle/>
                    <a:p>
                      <a:endParaRPr lang="en-GB" sz="2000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44454">
                <a:tc rowSpan="4">
                  <a:txBody>
                    <a:bodyPr/>
                    <a:lstStyle/>
                    <a:p>
                      <a:pPr algn="ctr"/>
                      <a:r>
                        <a:rPr lang="en-GB" sz="2000" b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endParaRPr lang="en-GB" sz="2000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4445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Grooming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  <a:r>
                        <a:rPr lang="en-GB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Building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Habit building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</a:t>
                      </a:r>
                      <a:r>
                        <a:rPr lang="en-GB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Curriculars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Applications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Travels</a:t>
                      </a:r>
                      <a:r>
                        <a:rPr lang="en-GB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Abroad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45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 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4445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 </a:t>
                      </a:r>
                      <a:r>
                        <a:rPr lang="en-GB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Checkups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Domestic Issues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Relations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Trackers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 </a:t>
                      </a:r>
                      <a:r>
                        <a:rPr lang="en-GB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Mgt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</a:t>
                      </a:r>
                      <a:r>
                        <a:rPr lang="en-GB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outlook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7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471B-C12B-7CEB-2092-C85DA6C9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80" y="146467"/>
            <a:ext cx="11536018" cy="598971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: VITALS FOR HUMAN BODY</a:t>
            </a:r>
            <a:endParaRPr lang="en-IN" sz="32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267665"/>
              </p:ext>
            </p:extLst>
          </p:nvPr>
        </p:nvGraphicFramePr>
        <p:xfrm>
          <a:off x="622935" y="1504283"/>
          <a:ext cx="11207114" cy="2743866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400314"/>
                <a:gridCol w="1400314"/>
                <a:gridCol w="938887"/>
                <a:gridCol w="1123950"/>
                <a:gridCol w="1162050"/>
                <a:gridCol w="1409700"/>
                <a:gridCol w="1981200"/>
                <a:gridCol w="1790699"/>
              </a:tblGrid>
              <a:tr h="798001"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NUTRIENTS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926415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 NUTRIENTS</a:t>
                      </a:r>
                      <a:endParaRPr lang="en-GB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(Gives Energy)</a:t>
                      </a:r>
                      <a:endParaRPr lang="en-GB" sz="14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 NUTRIENTS</a:t>
                      </a:r>
                      <a:endParaRPr lang="en-GB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(Does not give Energy)</a:t>
                      </a:r>
                      <a:endParaRPr lang="en-GB" sz="14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0194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Proteins</a:t>
                      </a:r>
                      <a:endParaRPr lang="en-GB" sz="12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Carbo – hydrates</a:t>
                      </a:r>
                      <a:endParaRPr lang="en-GB" sz="12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Fats</a:t>
                      </a:r>
                      <a:endParaRPr lang="en-GB" sz="12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Vitamins</a:t>
                      </a:r>
                      <a:endParaRPr lang="en-GB" sz="12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Minerals</a:t>
                      </a:r>
                      <a:endParaRPr lang="en-GB" sz="12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Fiber</a:t>
                      </a:r>
                      <a:endParaRPr lang="en-GB" sz="12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Anti- Oxidants</a:t>
                      </a:r>
                      <a:endParaRPr lang="en-GB" sz="1200" b="1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Phytochemicals</a:t>
                      </a:r>
                      <a:endParaRPr lang="en-GB" sz="12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7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471B-C12B-7CEB-2092-C85DA6C9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80" y="146467"/>
            <a:ext cx="11536018" cy="598971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  <a:endParaRPr lang="en-IN" sz="32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2" t="18229" r="48755" b="13281"/>
          <a:stretch/>
        </p:blipFill>
        <p:spPr bwMode="auto">
          <a:xfrm>
            <a:off x="6343650" y="1181098"/>
            <a:ext cx="4841926" cy="539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5" t="19270" r="48682" b="11981"/>
          <a:stretch/>
        </p:blipFill>
        <p:spPr bwMode="auto">
          <a:xfrm>
            <a:off x="410997" y="1181099"/>
            <a:ext cx="4884903" cy="539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7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471B-C12B-7CEB-2092-C85DA6C9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80" y="146467"/>
            <a:ext cx="11536018" cy="598971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HABITS</a:t>
            </a:r>
            <a:endParaRPr lang="en-IN" sz="32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8" t="27652" r="25045" b="9735"/>
          <a:stretch/>
        </p:blipFill>
        <p:spPr bwMode="auto">
          <a:xfrm>
            <a:off x="1390650" y="711305"/>
            <a:ext cx="9563100" cy="6083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1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471B-C12B-7CEB-2092-C85DA6C9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80" y="146467"/>
            <a:ext cx="11536018" cy="598971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HABITS</a:t>
            </a:r>
            <a:endParaRPr lang="en-IN" sz="32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7" t="26562" r="32796" b="9896"/>
          <a:stretch/>
        </p:blipFill>
        <p:spPr bwMode="auto">
          <a:xfrm>
            <a:off x="4280611" y="946909"/>
            <a:ext cx="7560970" cy="56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8" t="27652" r="57564" b="9735"/>
          <a:stretch/>
        </p:blipFill>
        <p:spPr bwMode="auto">
          <a:xfrm>
            <a:off x="410997" y="946909"/>
            <a:ext cx="3943350" cy="56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9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471B-C12B-7CEB-2092-C85DA6C9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80" y="146467"/>
            <a:ext cx="11536018" cy="598971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BOOKS</a:t>
            </a:r>
            <a:endParaRPr lang="en-IN" sz="32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4" t="12760" r="28551" b="6250"/>
          <a:stretch/>
        </p:blipFill>
        <p:spPr bwMode="auto">
          <a:xfrm>
            <a:off x="801278" y="1042159"/>
            <a:ext cx="5209794" cy="55110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2" t="19793" r="28331" b="10416"/>
          <a:stretch/>
        </p:blipFill>
        <p:spPr bwMode="auto">
          <a:xfrm>
            <a:off x="6518290" y="1042158"/>
            <a:ext cx="5340878" cy="551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9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471B-C12B-7CEB-2092-C85DA6C9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80" y="146467"/>
            <a:ext cx="11536018" cy="598971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CERTIFICATIONS &amp; OUTLOOK</a:t>
            </a:r>
            <a:endParaRPr lang="en-IN" sz="32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051911"/>
            <a:ext cx="7924799" cy="5344424"/>
          </a:xfrm>
        </p:spPr>
      </p:pic>
      <p:sp>
        <p:nvSpPr>
          <p:cNvPr id="3" name="Rectangle 2"/>
          <p:cNvSpPr/>
          <p:nvPr/>
        </p:nvSpPr>
        <p:spPr>
          <a:xfrm>
            <a:off x="4506077" y="6396335"/>
            <a:ext cx="2608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https://www.mygov.in</a:t>
            </a:r>
            <a:r>
              <a:rPr lang="en-IN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9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223</Words>
  <Application>Microsoft Office PowerPoint</Application>
  <PresentationFormat>Custom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EMERALD TIMES</vt:lpstr>
      <vt:lpstr>PREVIEW</vt:lpstr>
      <vt:lpstr>SCHEDULE</vt:lpstr>
      <vt:lpstr>HEALTH : VITALS FOR HUMAN BODY</vt:lpstr>
      <vt:lpstr>FITNESS</vt:lpstr>
      <vt:lpstr>HABITS</vt:lpstr>
      <vt:lpstr>HABITS</vt:lpstr>
      <vt:lpstr>REFERENCE BOOKS</vt:lpstr>
      <vt:lpstr>CERTIFICATIONS &amp; OUTLOOK</vt:lpstr>
      <vt:lpstr>PARTNERSHIP</vt:lpstr>
      <vt:lpstr>NOURISH &amp; CHERISH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EMERALD EAGLES</dc:title>
  <dc:creator>Jyotsna Kasturi</dc:creator>
  <cp:lastModifiedBy>admin</cp:lastModifiedBy>
  <cp:revision>12</cp:revision>
  <dcterms:created xsi:type="dcterms:W3CDTF">2023-02-12T04:52:28Z</dcterms:created>
  <dcterms:modified xsi:type="dcterms:W3CDTF">2023-03-04T02:24:41Z</dcterms:modified>
</cp:coreProperties>
</file>