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00C1-EEA9-C795-4E69-AF89EFE8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FDB3D-AD18-5BEB-15E9-F7872F099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B304-8182-BD8C-CEB6-97E435FB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A63E-9F4E-A75F-E7AB-5110632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4D99-87F8-9F6A-B315-1BAF9F10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C52-A60D-50A9-2D98-2659F2D0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147CD-855F-FE63-A0FE-ACE9B485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DEB7-CA21-49AD-D510-8A477080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D2C1-FCB1-6977-6B7D-C6E54089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FB44-D4AF-2B61-8D8D-451A5A69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6787D-2A2D-1354-1288-09CE8D633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5B17-4578-76E1-B7BE-7F5485B6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2727-DF1C-9C46-9062-E73EF6C2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6181-9292-AB1D-C669-CCB6FD42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4354-C164-E346-6392-2F221D76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33DC-16E9-F579-30F3-C31C0E92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58BF-5986-3EAD-E6A9-66A0FC45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F39D-9A9B-9574-4822-F6C2D276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3A7E-5E40-580B-0601-F5976C48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D29-2074-1F14-B34A-C4BF4D04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493-4076-5F73-E2E3-845BA102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FE4E-C6E9-8C21-4D97-3F9E15C8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125D-CBE9-F758-9136-CDCD779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C016-664D-D139-87BD-436EFA3B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E345-E568-2B3E-ED08-D260637F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2042-FAB6-E5B6-B258-576523D7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E85A-6CB6-B363-DA01-04F8DD4F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C9F1B-0C49-CF84-C36C-C955DB2CD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2A38-DCFA-396B-7F72-7678EF20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8CD57-BC11-1C38-4573-D058FCC6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51E82-83B4-DEEC-0E90-A7D98D4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2F5A-E07E-402F-2D82-FD9EE036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69B6-9568-82B1-EDE6-AA17D02A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CA3F4-D202-2D14-95D4-27AE22FB4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49C63-299A-1CBB-CD56-80A57BFC6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A9F0E-959E-DEC8-4F19-90199634A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D6215-7AA8-0146-7EDE-AF4E970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215D2-71FF-0006-524D-7E050F7B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C42A8-0487-4509-DDFD-67C64D8C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98EE-0682-C98D-4A35-CF9F601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57C8D-980C-EA70-EAF4-5147432F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661A7-0B10-7FE9-0084-13AA4F10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E770B-6281-6BE2-7B66-3DA83B4C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0881-2B52-0468-C47F-192EAB5A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F14BB-261D-E57A-5EB6-57EC3B7E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D8EF4-64F2-A83B-85A9-3F74F671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2484-74BA-0CF5-842B-7697F013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C4DF-D867-2FCA-3CF0-AE575B07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3DB5E-70C8-11BB-4712-C0A92F1F9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47990-9DD5-06E2-7450-0A8EB7E3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76417-4613-AF3D-BC1A-D38367F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BE98-42D1-030E-3F65-3E604C8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6364-EC7C-068D-AA36-324DE0AF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E0E1-CBE1-41AB-2DCC-F80289C50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B1B90-99E2-FE53-CEF9-40B694B4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4111-3C2B-D2EB-9AD4-211B4B1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6F643-1CD1-8303-AF43-15413554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AF5A6-E5AE-294D-9293-B433D6D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01D99-80C2-9FF1-6C1C-24F43915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D98B-C44A-7110-F16C-F4A826A9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77FA-85EF-5CA0-162A-176A5EB24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6B8A-F279-4009-96C4-3980357E69A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BE06-8D8B-B304-158F-4ECF1023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360D-64E8-7C9C-8B6D-3CEF8FC2F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08F1-3064-4082-977D-8DBBCF831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B36F-ACB0-A69F-35DE-E3B4D23C7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3901-6FDD-1A65-3D05-111DA920A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E123D-6ADE-55F0-FFB5-F501BB79E5DF}"/>
              </a:ext>
            </a:extLst>
          </p:cNvPr>
          <p:cNvSpPr/>
          <p:nvPr/>
        </p:nvSpPr>
        <p:spPr>
          <a:xfrm>
            <a:off x="0" y="402780"/>
            <a:ext cx="1981200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Table name –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728D3-9CD8-3A52-91B0-25FE6EC6FBB6}"/>
              </a:ext>
            </a:extLst>
          </p:cNvPr>
          <p:cNvCxnSpPr>
            <a:cxnSpLocks/>
          </p:cNvCxnSpPr>
          <p:nvPr/>
        </p:nvCxnSpPr>
        <p:spPr>
          <a:xfrm>
            <a:off x="1981200" y="696691"/>
            <a:ext cx="46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AAA42A-2B46-20BC-4794-24588AE62E6E}"/>
              </a:ext>
            </a:extLst>
          </p:cNvPr>
          <p:cNvCxnSpPr>
            <a:cxnSpLocks/>
          </p:cNvCxnSpPr>
          <p:nvPr/>
        </p:nvCxnSpPr>
        <p:spPr>
          <a:xfrm>
            <a:off x="1393372" y="805543"/>
            <a:ext cx="0" cy="15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52647-0EA5-F5F0-A436-27666CA01501}"/>
              </a:ext>
            </a:extLst>
          </p:cNvPr>
          <p:cNvSpPr/>
          <p:nvPr/>
        </p:nvSpPr>
        <p:spPr>
          <a:xfrm>
            <a:off x="2590800" y="468081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Do you want select ?? – Y or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6AE93-54D6-9DEC-E0E7-E1F62F79C125}"/>
              </a:ext>
            </a:extLst>
          </p:cNvPr>
          <p:cNvSpPr/>
          <p:nvPr/>
        </p:nvSpPr>
        <p:spPr>
          <a:xfrm>
            <a:off x="2928257" y="1170212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Do you want Insert ?? – Y or 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4474A-58C3-2CBE-7E96-8715AB1E975D}"/>
              </a:ext>
            </a:extLst>
          </p:cNvPr>
          <p:cNvCxnSpPr>
            <a:cxnSpLocks/>
          </p:cNvCxnSpPr>
          <p:nvPr/>
        </p:nvCxnSpPr>
        <p:spPr>
          <a:xfrm>
            <a:off x="4441371" y="1883228"/>
            <a:ext cx="0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1FB7D-9C13-18C8-0DB8-BFA7BC0AC398}"/>
              </a:ext>
            </a:extLst>
          </p:cNvPr>
          <p:cNvSpPr/>
          <p:nvPr/>
        </p:nvSpPr>
        <p:spPr>
          <a:xfrm>
            <a:off x="2928257" y="2367651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Do you want to insert CSV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0CAE7-B1CA-ABFE-F343-B3DFC38FCBF1}"/>
              </a:ext>
            </a:extLst>
          </p:cNvPr>
          <p:cNvSpPr/>
          <p:nvPr/>
        </p:nvSpPr>
        <p:spPr>
          <a:xfrm>
            <a:off x="2928257" y="3026235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Do you want to insert Specific data ?? – Y or 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7A9504-0FAC-7C5D-DA31-A385AD8B7CB2}"/>
              </a:ext>
            </a:extLst>
          </p:cNvPr>
          <p:cNvSpPr/>
          <p:nvPr/>
        </p:nvSpPr>
        <p:spPr>
          <a:xfrm>
            <a:off x="2928257" y="3739244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Do you want Insert data containing list –Y or 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84DA99-04F8-ECEC-6ECA-629A2F95E540}"/>
              </a:ext>
            </a:extLst>
          </p:cNvPr>
          <p:cNvCxnSpPr>
            <a:stCxn id="14" idx="3"/>
          </p:cNvCxnSpPr>
          <p:nvPr/>
        </p:nvCxnSpPr>
        <p:spPr>
          <a:xfrm>
            <a:off x="6270171" y="263979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35165-B1A5-DA31-94FA-5F140747D44E}"/>
              </a:ext>
            </a:extLst>
          </p:cNvPr>
          <p:cNvSpPr/>
          <p:nvPr/>
        </p:nvSpPr>
        <p:spPr>
          <a:xfrm>
            <a:off x="6792685" y="2471059"/>
            <a:ext cx="3124200" cy="337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CSV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21BDDB-1A1E-DD20-4DDD-1C9D16C044C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916885" y="2645242"/>
            <a:ext cx="620487" cy="68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9E7C391-673F-57D9-27BC-B1ABFAF6EF3F}"/>
              </a:ext>
            </a:extLst>
          </p:cNvPr>
          <p:cNvSpPr/>
          <p:nvPr/>
        </p:nvSpPr>
        <p:spPr>
          <a:xfrm>
            <a:off x="10537372" y="3053466"/>
            <a:ext cx="1447800" cy="54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BD9C27-A0DD-18C1-4366-61826D046380}"/>
              </a:ext>
            </a:extLst>
          </p:cNvPr>
          <p:cNvSpPr/>
          <p:nvPr/>
        </p:nvSpPr>
        <p:spPr>
          <a:xfrm>
            <a:off x="6792685" y="3080668"/>
            <a:ext cx="2253344" cy="435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the specific data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F391B6-4D6E-BBEF-372C-2D25ED90A0C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57257" y="3298377"/>
            <a:ext cx="435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85644-39DB-056B-6010-8BEAB04EB126}"/>
              </a:ext>
            </a:extLst>
          </p:cNvPr>
          <p:cNvSpPr/>
          <p:nvPr/>
        </p:nvSpPr>
        <p:spPr>
          <a:xfrm>
            <a:off x="7102928" y="3809956"/>
            <a:ext cx="3124200" cy="337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want exit or enter data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8E27F4-BFAA-E828-8C72-49FD4B3C62BA}"/>
              </a:ext>
            </a:extLst>
          </p:cNvPr>
          <p:cNvSpPr/>
          <p:nvPr/>
        </p:nvSpPr>
        <p:spPr>
          <a:xfrm>
            <a:off x="6672944" y="4484890"/>
            <a:ext cx="2699658" cy="304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data containing list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432D65-BF01-557E-48C9-AA2D08A99F6A}"/>
              </a:ext>
            </a:extLst>
          </p:cNvPr>
          <p:cNvSpPr/>
          <p:nvPr/>
        </p:nvSpPr>
        <p:spPr>
          <a:xfrm>
            <a:off x="6672943" y="4952949"/>
            <a:ext cx="3145969" cy="54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want exit or enter data  containing list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4D9DB7-372C-0AE0-097F-64C3C4DA596B}"/>
              </a:ext>
            </a:extLst>
          </p:cNvPr>
          <p:cNvCxnSpPr>
            <a:cxnSpLocks/>
          </p:cNvCxnSpPr>
          <p:nvPr/>
        </p:nvCxnSpPr>
        <p:spPr>
          <a:xfrm flipV="1">
            <a:off x="10308771" y="3733824"/>
            <a:ext cx="849086" cy="2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E01B7A-CD58-21E3-4F76-FBCEF0329899}"/>
              </a:ext>
            </a:extLst>
          </p:cNvPr>
          <p:cNvCxnSpPr/>
          <p:nvPr/>
        </p:nvCxnSpPr>
        <p:spPr>
          <a:xfrm>
            <a:off x="8284029" y="3516085"/>
            <a:ext cx="0" cy="22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9BA8DE-4419-BC52-9B5A-85140BFE34E5}"/>
              </a:ext>
            </a:extLst>
          </p:cNvPr>
          <p:cNvCxnSpPr>
            <a:cxnSpLocks/>
          </p:cNvCxnSpPr>
          <p:nvPr/>
        </p:nvCxnSpPr>
        <p:spPr>
          <a:xfrm>
            <a:off x="1981200" y="696691"/>
            <a:ext cx="46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012F87-376F-60D6-4FA6-FFF5DCB55A01}"/>
              </a:ext>
            </a:extLst>
          </p:cNvPr>
          <p:cNvCxnSpPr>
            <a:cxnSpLocks/>
          </p:cNvCxnSpPr>
          <p:nvPr/>
        </p:nvCxnSpPr>
        <p:spPr>
          <a:xfrm>
            <a:off x="1393372" y="805543"/>
            <a:ext cx="0" cy="15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4C852C7-AD4B-D02F-AE12-DFFC2911D5A9}"/>
              </a:ext>
            </a:extLst>
          </p:cNvPr>
          <p:cNvSpPr/>
          <p:nvPr/>
        </p:nvSpPr>
        <p:spPr>
          <a:xfrm>
            <a:off x="2590800" y="468081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Do you want Insert ?? – Y or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A7C35-8DE4-3989-8538-1BC65882EA0B}"/>
              </a:ext>
            </a:extLst>
          </p:cNvPr>
          <p:cNvSpPr/>
          <p:nvPr/>
        </p:nvSpPr>
        <p:spPr>
          <a:xfrm>
            <a:off x="2928257" y="1170212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Do you want Select ?? – Y or 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18989-99FF-0D1B-DFEC-62CDD15A33F7}"/>
              </a:ext>
            </a:extLst>
          </p:cNvPr>
          <p:cNvCxnSpPr>
            <a:cxnSpLocks/>
          </p:cNvCxnSpPr>
          <p:nvPr/>
        </p:nvCxnSpPr>
        <p:spPr>
          <a:xfrm>
            <a:off x="4441371" y="1883228"/>
            <a:ext cx="0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CDD7B7-D5ED-DE0F-7B3D-C7E556BDC6DB}"/>
              </a:ext>
            </a:extLst>
          </p:cNvPr>
          <p:cNvSpPr/>
          <p:nvPr/>
        </p:nvSpPr>
        <p:spPr>
          <a:xfrm>
            <a:off x="2873827" y="2105356"/>
            <a:ext cx="3396344" cy="806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Do you want to fetch data from database using specific query ? Y or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72603-9601-CB63-9A2B-0CD36A05BFE7}"/>
              </a:ext>
            </a:extLst>
          </p:cNvPr>
          <p:cNvSpPr/>
          <p:nvPr/>
        </p:nvSpPr>
        <p:spPr>
          <a:xfrm>
            <a:off x="2481939" y="3112795"/>
            <a:ext cx="3341914" cy="789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Do you want to fetch data from  creating required specific query using 1.agg or 2. find ??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929CA-83C3-2927-A5D6-D6992F81FED5}"/>
              </a:ext>
            </a:extLst>
          </p:cNvPr>
          <p:cNvSpPr/>
          <p:nvPr/>
        </p:nvSpPr>
        <p:spPr>
          <a:xfrm>
            <a:off x="2590800" y="4479475"/>
            <a:ext cx="3341914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2.Enter the find specific methods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3A8625-20A8-66F1-180C-C31836F3F1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0171" y="2508646"/>
            <a:ext cx="522514" cy="13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18720-DAED-40D3-51B2-474CE84A6B25}"/>
              </a:ext>
            </a:extLst>
          </p:cNvPr>
          <p:cNvSpPr/>
          <p:nvPr/>
        </p:nvSpPr>
        <p:spPr>
          <a:xfrm>
            <a:off x="6694717" y="2201849"/>
            <a:ext cx="1917241" cy="710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 hard coded query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3541D8-DA19-5AC0-940B-30CE6D9995E9}"/>
              </a:ext>
            </a:extLst>
          </p:cNvPr>
          <p:cNvSpPr/>
          <p:nvPr/>
        </p:nvSpPr>
        <p:spPr>
          <a:xfrm>
            <a:off x="6210299" y="3207604"/>
            <a:ext cx="2966358" cy="488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--Enter the specific  query conditions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15BBE9-CF0B-A116-A6BF-0967AB91B47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714998" y="3451611"/>
            <a:ext cx="495301" cy="6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2B6EA-7749-5C66-71C0-38FE8C95AD1C}"/>
              </a:ext>
            </a:extLst>
          </p:cNvPr>
          <p:cNvSpPr/>
          <p:nvPr/>
        </p:nvSpPr>
        <p:spPr>
          <a:xfrm>
            <a:off x="0" y="402780"/>
            <a:ext cx="1981200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Table name –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F67AC2-0DED-450B-9FAE-E54FA736D320}"/>
              </a:ext>
            </a:extLst>
          </p:cNvPr>
          <p:cNvCxnSpPr/>
          <p:nvPr/>
        </p:nvCxnSpPr>
        <p:spPr>
          <a:xfrm flipV="1">
            <a:off x="8501743" y="1894156"/>
            <a:ext cx="0" cy="53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40ED00-352B-60E6-6224-E90D0FA24A19}"/>
              </a:ext>
            </a:extLst>
          </p:cNvPr>
          <p:cNvSpPr/>
          <p:nvPr/>
        </p:nvSpPr>
        <p:spPr>
          <a:xfrm>
            <a:off x="7021289" y="1393535"/>
            <a:ext cx="2607126" cy="53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want to Download CSV –Y or N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AE8899-3435-8356-00A5-DBCB0D320A74}"/>
              </a:ext>
            </a:extLst>
          </p:cNvPr>
          <p:cNvCxnSpPr>
            <a:cxnSpLocks/>
          </p:cNvCxnSpPr>
          <p:nvPr/>
        </p:nvCxnSpPr>
        <p:spPr>
          <a:xfrm flipV="1">
            <a:off x="9628415" y="1632856"/>
            <a:ext cx="598713" cy="2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FB998-5AD4-3795-3734-8259549734BD}"/>
              </a:ext>
            </a:extLst>
          </p:cNvPr>
          <p:cNvSpPr/>
          <p:nvPr/>
        </p:nvSpPr>
        <p:spPr>
          <a:xfrm>
            <a:off x="10213520" y="1234281"/>
            <a:ext cx="1499510" cy="1057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if Y --Enter file name or default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C8FDDB-2108-2C3F-A59F-832CCB40DDC6}"/>
              </a:ext>
            </a:extLst>
          </p:cNvPr>
          <p:cNvSpPr/>
          <p:nvPr/>
        </p:nvSpPr>
        <p:spPr>
          <a:xfrm>
            <a:off x="10308777" y="2709506"/>
            <a:ext cx="1499505" cy="806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file name and Exit code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48D48A-CB8C-A780-AD3E-A10E0F3A9390}"/>
              </a:ext>
            </a:extLst>
          </p:cNvPr>
          <p:cNvCxnSpPr>
            <a:stCxn id="26" idx="2"/>
          </p:cNvCxnSpPr>
          <p:nvPr/>
        </p:nvCxnSpPr>
        <p:spPr>
          <a:xfrm>
            <a:off x="10963275" y="2291291"/>
            <a:ext cx="0" cy="41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E1EE49-916A-D658-BA86-5AFB29219263}"/>
              </a:ext>
            </a:extLst>
          </p:cNvPr>
          <p:cNvSpPr/>
          <p:nvPr/>
        </p:nvSpPr>
        <p:spPr>
          <a:xfrm>
            <a:off x="7097478" y="495360"/>
            <a:ext cx="2454723" cy="54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data show on terminal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3F96D6-1D0E-AB19-F068-AF6BAB9131F5}"/>
              </a:ext>
            </a:extLst>
          </p:cNvPr>
          <p:cNvCxnSpPr>
            <a:stCxn id="23" idx="0"/>
            <a:endCxn id="30" idx="2"/>
          </p:cNvCxnSpPr>
          <p:nvPr/>
        </p:nvCxnSpPr>
        <p:spPr>
          <a:xfrm flipH="1" flipV="1">
            <a:off x="8324840" y="1039644"/>
            <a:ext cx="12" cy="35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DA37A8-075F-B7CA-E387-948FC40917F9}"/>
              </a:ext>
            </a:extLst>
          </p:cNvPr>
          <p:cNvCxnSpPr>
            <a:stCxn id="8" idx="2"/>
          </p:cNvCxnSpPr>
          <p:nvPr/>
        </p:nvCxnSpPr>
        <p:spPr>
          <a:xfrm>
            <a:off x="4152896" y="3902003"/>
            <a:ext cx="0" cy="57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86F766-1C21-4285-76A1-DC7BDF5E62DD}"/>
              </a:ext>
            </a:extLst>
          </p:cNvPr>
          <p:cNvCxnSpPr/>
          <p:nvPr/>
        </p:nvCxnSpPr>
        <p:spPr>
          <a:xfrm flipV="1">
            <a:off x="9176657" y="1926910"/>
            <a:ext cx="0" cy="15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3B93FC-5EA1-69DD-8016-CE474C957DB4}"/>
              </a:ext>
            </a:extLst>
          </p:cNvPr>
          <p:cNvCxnSpPr>
            <a:stCxn id="9" idx="3"/>
          </p:cNvCxnSpPr>
          <p:nvPr/>
        </p:nvCxnSpPr>
        <p:spPr>
          <a:xfrm>
            <a:off x="5932714" y="4751617"/>
            <a:ext cx="3619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7BFE15-BE0B-B8B9-BC36-A00B488357FC}"/>
              </a:ext>
            </a:extLst>
          </p:cNvPr>
          <p:cNvCxnSpPr/>
          <p:nvPr/>
        </p:nvCxnSpPr>
        <p:spPr>
          <a:xfrm flipV="1">
            <a:off x="9552201" y="1926910"/>
            <a:ext cx="0" cy="282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206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Sadashiv Mahure</dc:creator>
  <cp:lastModifiedBy>Swapnil Sadashiv Mahure</cp:lastModifiedBy>
  <cp:revision>1</cp:revision>
  <dcterms:created xsi:type="dcterms:W3CDTF">2022-11-24T10:47:32Z</dcterms:created>
  <dcterms:modified xsi:type="dcterms:W3CDTF">2022-11-28T06:23:05Z</dcterms:modified>
</cp:coreProperties>
</file>