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8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3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9F03-81D5-4B43-9E4C-3325577A6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A1DCC-BF4F-4244-B6F5-B6A5398CD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Powell</a:t>
            </a:r>
          </a:p>
        </p:txBody>
      </p:sp>
    </p:spTree>
    <p:extLst>
      <p:ext uri="{BB962C8B-B14F-4D97-AF65-F5344CB8AC3E}">
        <p14:creationId xmlns:p14="http://schemas.microsoft.com/office/powerpoint/2010/main" val="81499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arrays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 dirty="0"/>
              <a:t>Associative</a:t>
            </a:r>
          </a:p>
          <a:p>
            <a:r>
              <a:rPr lang="en-US" dirty="0"/>
              <a:t>Multidimensional *</a:t>
            </a:r>
          </a:p>
          <a:p>
            <a:pPr marL="0" indent="0">
              <a:buNone/>
            </a:pPr>
            <a:r>
              <a:rPr lang="en-US" sz="1400" dirty="0"/>
              <a:t>	* today we’ll only be talking about Numeric and Associative</a:t>
            </a:r>
          </a:p>
        </p:txBody>
      </p:sp>
    </p:spTree>
    <p:extLst>
      <p:ext uri="{BB962C8B-B14F-4D97-AF65-F5344CB8AC3E}">
        <p14:creationId xmlns:p14="http://schemas.microsoft.com/office/powerpoint/2010/main" val="66893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 and how can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allows you to store several different values in one variable rather than creating a variable to store each value by itself. </a:t>
            </a:r>
          </a:p>
        </p:txBody>
      </p:sp>
    </p:spTree>
    <p:extLst>
      <p:ext uri="{BB962C8B-B14F-4D97-AF65-F5344CB8AC3E}">
        <p14:creationId xmlns:p14="http://schemas.microsoft.com/office/powerpoint/2010/main" val="279989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I wanted to build a program that replies automatically to a message</a:t>
            </a:r>
          </a:p>
          <a:p>
            <a:r>
              <a:rPr lang="en-US" dirty="0"/>
              <a:t>I could create a variable for each phrase </a:t>
            </a:r>
          </a:p>
          <a:p>
            <a:pPr lvl="1"/>
            <a:r>
              <a:rPr lang="en-US" dirty="0"/>
              <a:t>$response1 = “on my way”</a:t>
            </a:r>
          </a:p>
          <a:p>
            <a:pPr lvl="1"/>
            <a:r>
              <a:rPr lang="en-US" dirty="0"/>
              <a:t>$response2 = “new phone, who dis?”</a:t>
            </a:r>
          </a:p>
          <a:p>
            <a:pPr lvl="1"/>
            <a:r>
              <a:rPr lang="en-US" dirty="0"/>
              <a:t>$response3 = “sorry driving…”</a:t>
            </a:r>
          </a:p>
          <a:p>
            <a:pPr lvl="1"/>
            <a:r>
              <a:rPr lang="en-US" dirty="0"/>
              <a:t>echo $response1 </a:t>
            </a:r>
          </a:p>
          <a:p>
            <a:pPr lvl="2"/>
            <a:r>
              <a:rPr lang="en-US" i="1" dirty="0"/>
              <a:t>(displays “on my way”)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I could use an array to store all my responses together</a:t>
            </a:r>
          </a:p>
          <a:p>
            <a:pPr lvl="1"/>
            <a:r>
              <a:rPr lang="en-US" dirty="0"/>
              <a:t>$responses = array(“on my way”, “new phone who dis?”, “sorry driving…”);</a:t>
            </a:r>
          </a:p>
          <a:p>
            <a:pPr lvl="1"/>
            <a:r>
              <a:rPr lang="en-US" dirty="0"/>
              <a:t>echo $responses[0] </a:t>
            </a:r>
          </a:p>
          <a:p>
            <a:pPr lvl="2"/>
            <a:r>
              <a:rPr lang="en-US" i="1" dirty="0"/>
              <a:t>(displays ”on my way”)</a:t>
            </a:r>
          </a:p>
          <a:p>
            <a:r>
              <a:rPr lang="en-US" dirty="0"/>
              <a:t>The use of an array here could also make it easy to randomly select one of the phrases</a:t>
            </a:r>
          </a:p>
          <a:p>
            <a:pPr lvl="1"/>
            <a:r>
              <a:rPr lang="en-US" dirty="0"/>
              <a:t>$responses = array("this is it", "on my way", "another one");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random_index</a:t>
            </a:r>
            <a:r>
              <a:rPr lang="en-US" dirty="0"/>
              <a:t> = </a:t>
            </a:r>
            <a:r>
              <a:rPr lang="en-US" dirty="0" err="1"/>
              <a:t>array_rand</a:t>
            </a:r>
            <a:r>
              <a:rPr lang="en-US" dirty="0"/>
              <a:t>($responses);</a:t>
            </a:r>
          </a:p>
          <a:p>
            <a:pPr lvl="1"/>
            <a:r>
              <a:rPr lang="en-US" dirty="0"/>
              <a:t>echo $responses[$</a:t>
            </a:r>
            <a:r>
              <a:rPr lang="en-US" dirty="0" err="1"/>
              <a:t>random_index</a:t>
            </a:r>
            <a:r>
              <a:rPr lang="en-US" dirty="0"/>
              <a:t>]; </a:t>
            </a:r>
          </a:p>
          <a:p>
            <a:pPr lvl="2"/>
            <a:r>
              <a:rPr lang="en-US" i="1" dirty="0"/>
              <a:t>(randomly picks one of the phrases to display)</a:t>
            </a:r>
          </a:p>
        </p:txBody>
      </p:sp>
    </p:spTree>
    <p:extLst>
      <p:ext uri="{BB962C8B-B14F-4D97-AF65-F5344CB8AC3E}">
        <p14:creationId xmlns:p14="http://schemas.microsoft.com/office/powerpoint/2010/main" val="276670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21C-9334-BA43-BDB6-76C0C776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2892287"/>
          </a:xfrm>
        </p:spPr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Stored with a </a:t>
            </a:r>
            <a:r>
              <a:rPr lang="en-US" i="1" dirty="0"/>
              <a:t>numeric index</a:t>
            </a:r>
            <a:endParaRPr lang="en-US" dirty="0"/>
          </a:p>
          <a:p>
            <a:pPr lvl="1"/>
            <a:r>
              <a:rPr lang="en-US" dirty="0"/>
              <a:t>Data is stored </a:t>
            </a:r>
            <a:r>
              <a:rPr lang="en-US" b="1" dirty="0"/>
              <a:t>in order</a:t>
            </a:r>
            <a:r>
              <a:rPr lang="en-US" dirty="0"/>
              <a:t> in a linear fashion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00F4BF-688D-F144-B734-3B9944E33DBB}"/>
              </a:ext>
            </a:extLst>
          </p:cNvPr>
          <p:cNvSpPr txBox="1">
            <a:spLocks/>
          </p:cNvSpPr>
          <p:nvPr/>
        </p:nvSpPr>
        <p:spPr>
          <a:xfrm>
            <a:off x="6106329" y="2222287"/>
            <a:ext cx="5277288" cy="28922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Associative</a:t>
            </a:r>
          </a:p>
          <a:p>
            <a:pPr lvl="1"/>
            <a:r>
              <a:rPr lang="en-US" dirty="0"/>
              <a:t>Stored with a </a:t>
            </a:r>
            <a:r>
              <a:rPr lang="en-US" i="1" dirty="0"/>
              <a:t>string index</a:t>
            </a:r>
            <a:endParaRPr lang="en-US" dirty="0"/>
          </a:p>
          <a:p>
            <a:pPr lvl="1"/>
            <a:r>
              <a:rPr lang="en-US" dirty="0"/>
              <a:t>The order the data is stored isn’t strictly linear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501548-05D1-B449-AB09-DBD21C030866}"/>
              </a:ext>
            </a:extLst>
          </p:cNvPr>
          <p:cNvSpPr txBox="1">
            <a:spLocks/>
          </p:cNvSpPr>
          <p:nvPr/>
        </p:nvSpPr>
        <p:spPr>
          <a:xfrm>
            <a:off x="828651" y="5114574"/>
            <a:ext cx="5277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Example: Retrieve from the array </a:t>
            </a:r>
          </a:p>
          <a:p>
            <a:pPr lvl="1"/>
            <a:r>
              <a:rPr lang="en-US" dirty="0"/>
              <a:t>$value = $array[0]</a:t>
            </a:r>
          </a:p>
          <a:p>
            <a:pPr lvl="2"/>
            <a:r>
              <a:rPr lang="en-US" dirty="0"/>
              <a:t>The index ‘0’ is used to reference the value’s location in the array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C1EB8D-1A02-6942-8503-17585949D4AC}"/>
              </a:ext>
            </a:extLst>
          </p:cNvPr>
          <p:cNvSpPr txBox="1">
            <a:spLocks/>
          </p:cNvSpPr>
          <p:nvPr/>
        </p:nvSpPr>
        <p:spPr>
          <a:xfrm>
            <a:off x="6116268" y="5114574"/>
            <a:ext cx="5277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Example: Retrieve from the array</a:t>
            </a:r>
          </a:p>
          <a:p>
            <a:pPr lvl="1"/>
            <a:r>
              <a:rPr lang="en-US" dirty="0"/>
              <a:t>$value = $array[‘firstName’]</a:t>
            </a:r>
          </a:p>
          <a:p>
            <a:pPr lvl="2"/>
            <a:r>
              <a:rPr lang="en-US" dirty="0"/>
              <a:t>The key ’firstName’ is used to referenced the value’s location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40807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5E5-E08E-B947-B454-C4D51EB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37D0DD-0A01-7141-A26C-930B87EA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65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372</TotalTime>
  <Words>322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Arrays</vt:lpstr>
      <vt:lpstr>Three kinds of arrays in PHP</vt:lpstr>
      <vt:lpstr>What’s an array and how can I use it?</vt:lpstr>
      <vt:lpstr>For example…</vt:lpstr>
      <vt:lpstr>For example…</vt:lpstr>
      <vt:lpstr>Deeper dive</vt:lpstr>
      <vt:lpstr>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powell</dc:creator>
  <cp:lastModifiedBy>spencer powell</cp:lastModifiedBy>
  <cp:revision>5</cp:revision>
  <dcterms:created xsi:type="dcterms:W3CDTF">2021-10-12T19:13:26Z</dcterms:created>
  <dcterms:modified xsi:type="dcterms:W3CDTF">2021-10-13T01:25:30Z</dcterms:modified>
</cp:coreProperties>
</file>