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9"/>
    <p:restoredTop sz="94694"/>
  </p:normalViewPr>
  <p:slideViewPr>
    <p:cSldViewPr snapToGrid="0" snapToObjects="1">
      <p:cViewPr>
        <p:scale>
          <a:sx n="125" d="100"/>
          <a:sy n="125" d="100"/>
        </p:scale>
        <p:origin x="321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8673-DC5B-4E49-95C0-BE5882E10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89E1-CD2B-2E48-9C39-57F3B4BC7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Powell</a:t>
            </a:r>
          </a:p>
        </p:txBody>
      </p:sp>
    </p:spTree>
    <p:extLst>
      <p:ext uri="{BB962C8B-B14F-4D97-AF65-F5344CB8AC3E}">
        <p14:creationId xmlns:p14="http://schemas.microsoft.com/office/powerpoint/2010/main" val="332419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630-AD4B-9748-9BFB-5A6C737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media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C2C-51BE-8D4B-BD0A-845E57C7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queries are used to make adjustments to your site based on specific characteristics of the users device (resolution, browser, viewport height,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n-US" i="1" dirty="0"/>
          </a:p>
          <a:p>
            <a:r>
              <a:rPr lang="en-US" dirty="0"/>
              <a:t>They can also be used based on different media types (print, screen, speech, or all)</a:t>
            </a:r>
          </a:p>
        </p:txBody>
      </p:sp>
    </p:spTree>
    <p:extLst>
      <p:ext uri="{BB962C8B-B14F-4D97-AF65-F5344CB8AC3E}">
        <p14:creationId xmlns:p14="http://schemas.microsoft.com/office/powerpoint/2010/main" val="394436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007814-AC59-D246-9EEB-1765769F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" y="228600"/>
            <a:ext cx="4471147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DBC0C-DB6C-604C-85A6-36B32633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39" y="232723"/>
            <a:ext cx="1964745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007814-AC59-D246-9EEB-1765769F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" y="228600"/>
            <a:ext cx="4471147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DBC0C-DB6C-604C-85A6-36B32633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39" y="232723"/>
            <a:ext cx="1964745" cy="363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47E9-A6BF-7D4C-A4D8-CDA8EB6DF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800" y="1901952"/>
            <a:ext cx="3356386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6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007814-AC59-D246-9EEB-1765769F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" y="228600"/>
            <a:ext cx="4471147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DBC0C-DB6C-604C-85A6-36B32633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39" y="232723"/>
            <a:ext cx="1964745" cy="363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47E9-A6BF-7D4C-A4D8-CDA8EB6DFF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23885" y="1901952"/>
            <a:ext cx="3344216" cy="45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007814-AC59-D246-9EEB-1765769F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" y="228600"/>
            <a:ext cx="4471147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DBC0C-DB6C-604C-85A6-36B326333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39" y="232723"/>
            <a:ext cx="1964745" cy="3639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247E9-A6BF-7D4C-A4D8-CDA8EB6DFF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23885" y="1901952"/>
            <a:ext cx="3344216" cy="45171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DD696-C8A0-294D-BEB7-358D4B3E15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0864" y="159596"/>
            <a:ext cx="6906490" cy="65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630-AD4B-9748-9BFB-5A6C737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media query?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C2C-51BE-8D4B-BD0A-845E57C7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media query is made up of 4 different parts</a:t>
            </a:r>
          </a:p>
          <a:p>
            <a:pPr lvl="1"/>
            <a:r>
              <a:rPr lang="en-US" i="1" dirty="0"/>
              <a:t>Starts with ‘@media’</a:t>
            </a:r>
          </a:p>
          <a:p>
            <a:pPr lvl="1"/>
            <a:r>
              <a:rPr lang="en-US" i="1" dirty="0"/>
              <a:t>Media Type</a:t>
            </a:r>
          </a:p>
          <a:p>
            <a:pPr lvl="1"/>
            <a:r>
              <a:rPr lang="en-US" i="1" dirty="0"/>
              <a:t>Media Features</a:t>
            </a:r>
          </a:p>
          <a:p>
            <a:pPr lvl="1"/>
            <a:r>
              <a:rPr lang="en-US" i="1" dirty="0"/>
              <a:t>Operators (optional)</a:t>
            </a:r>
          </a:p>
          <a:p>
            <a:pPr lvl="1"/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EX 1. @media screen (min-width: 300px) {}</a:t>
            </a:r>
          </a:p>
          <a:p>
            <a:pPr marL="457200" lvl="1" indent="0">
              <a:buNone/>
            </a:pPr>
            <a:r>
              <a:rPr lang="en-US" i="1" dirty="0"/>
              <a:t>EX 2. @media screen (min-width: 300px) and (max-width: 800px) {}</a:t>
            </a:r>
          </a:p>
          <a:p>
            <a:pPr marL="457200" lvl="1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92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68AC-BBD7-CE43-9239-878BC575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https://</a:t>
            </a:r>
            <a:r>
              <a:rPr lang="en-US" dirty="0" err="1"/>
              <a:t>css-tricks.com</a:t>
            </a:r>
            <a:r>
              <a:rPr lang="en-US" dirty="0"/>
              <a:t>/a-complete-guide-to-</a:t>
            </a:r>
            <a:r>
              <a:rPr lang="en-US" dirty="0" err="1"/>
              <a:t>css</a:t>
            </a:r>
            <a:r>
              <a:rPr lang="en-US" dirty="0"/>
              <a:t>-media-queries/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7A3411D-5121-A04F-B8FA-A4D672F01C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823" b="2823"/>
          <a:stretch>
            <a:fillRect/>
          </a:stretch>
        </p:blipFill>
        <p:spPr>
          <a:xfrm>
            <a:off x="896470" y="340659"/>
            <a:ext cx="10399059" cy="409462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2857A-0812-2945-B459-3F0683D4B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1630-AD4B-9748-9BFB-5A6C737C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use media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C2C-51BE-8D4B-BD0A-845E57C71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queries are often associated with CSS </a:t>
            </a:r>
            <a:r>
              <a:rPr lang="en-US" i="1" dirty="0"/>
              <a:t>but</a:t>
            </a:r>
          </a:p>
          <a:p>
            <a:r>
              <a:rPr lang="en-US" dirty="0"/>
              <a:t>They can also be used in </a:t>
            </a:r>
            <a:r>
              <a:rPr lang="en-US" i="1" dirty="0"/>
              <a:t>HTML</a:t>
            </a:r>
            <a:r>
              <a:rPr lang="en-US" dirty="0"/>
              <a:t> and </a:t>
            </a:r>
            <a:r>
              <a:rPr lang="en-US" i="1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30416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1403</TotalTime>
  <Words>150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Media Queries</vt:lpstr>
      <vt:lpstr>What are media queries?</vt:lpstr>
      <vt:lpstr>PowerPoint Presentation</vt:lpstr>
      <vt:lpstr>PowerPoint Presentation</vt:lpstr>
      <vt:lpstr>PowerPoint Presentation</vt:lpstr>
      <vt:lpstr>PowerPoint Presentation</vt:lpstr>
      <vt:lpstr>What makes up a media query?</vt:lpstr>
      <vt:lpstr>https://css-tricks.com/a-complete-guide-to-css-media-queries/ </vt:lpstr>
      <vt:lpstr>Where can we use media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creator>spencer powell</dc:creator>
  <cp:lastModifiedBy>spencer powell</cp:lastModifiedBy>
  <cp:revision>1</cp:revision>
  <dcterms:created xsi:type="dcterms:W3CDTF">2021-10-12T02:16:45Z</dcterms:created>
  <dcterms:modified xsi:type="dcterms:W3CDTF">2021-10-13T01:40:30Z</dcterms:modified>
</cp:coreProperties>
</file>