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4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Genome-Wide Maps of Circulating miRNA Biomarkers for </a:t>
            </a:r>
            <a:r>
              <a:rPr lang="en-US" sz="4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Ulcerative Colitis</a:t>
            </a:r>
            <a:endParaRPr lang="en-US" sz="4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/>
              <a:t>Shadow Pritchard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Abstract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32061" y="1580814"/>
            <a:ext cx="11431005" cy="4696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Abstract Summary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"non- probabilistic binary linear classification using Support Vector Machines"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92.8% accuracy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96.2% specificity and 89.5% sensitivity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Uses 31 miRNA derived from platelet fractions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Analysis and Conclusion of Paper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Very good accuracy, specificity, and sensitivity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But very </a:t>
            </a:r>
            <a:r>
              <a:rPr/>
              <a:t>small training/test size (36/4)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Platelet biomarkers are much better predictors than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micro-vesicle biomarkers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ONLYOFFICE/5.6.4.20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2020-10-06T01:01:26Z</dcterms:modified>
  <cp:category/>
  <cp:contentStatus/>
  <cp:version/>
</cp:coreProperties>
</file>